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  <p:sldMasterId id="2147483724" r:id="rId2"/>
    <p:sldMasterId id="2147483749" r:id="rId3"/>
  </p:sldMasterIdLst>
  <p:notesMasterIdLst>
    <p:notesMasterId r:id="rId13"/>
  </p:notesMasterIdLst>
  <p:sldIdLst>
    <p:sldId id="272" r:id="rId4"/>
    <p:sldId id="264" r:id="rId5"/>
    <p:sldId id="265" r:id="rId6"/>
    <p:sldId id="266" r:id="rId7"/>
    <p:sldId id="267" r:id="rId8"/>
    <p:sldId id="258" r:id="rId9"/>
    <p:sldId id="273" r:id="rId10"/>
    <p:sldId id="274" r:id="rId11"/>
    <p:sldId id="275" r:id="rId1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390" y="-6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4FFCE-00F9-43C3-826A-E37E3814D12B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1F98E-E33C-4C04-9133-676099F868F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49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1F98E-E33C-4C04-9133-676099F868F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610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CD374-EFA6-4A7B-8D21-0374CDBB3A9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CD374-EFA6-4A7B-8D21-0374CDBB3A9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CD374-EFA6-4A7B-8D21-0374CDBB3A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4CD374-EFA6-4A7B-8D21-0374CDBB3A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1F98E-E33C-4C04-9133-676099F868F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1F98E-E33C-4C04-9133-676099F868F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66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1F98E-E33C-4C04-9133-676099F868F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266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1F98E-E33C-4C04-9133-676099F868F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61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0" y="317500"/>
            <a:ext cx="6324600" cy="1225021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1651000"/>
            <a:ext cx="6324600" cy="5715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1350" y="1397000"/>
            <a:ext cx="1695450" cy="3708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1397000"/>
            <a:ext cx="4933950" cy="3708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A02BB-3243-4751-B475-2741F87406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27CF9-07F1-4440-8C65-4B3AB15E0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09C8D-B9DB-4833-85BB-04A286F4C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2349500"/>
            <a:ext cx="3467100" cy="260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349500"/>
            <a:ext cx="3467100" cy="2603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3C887-1D50-450E-AEAD-454E84EC0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F44D7-D647-4A9F-B645-47EA24B218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B7E24-339C-464B-8923-9F8C701604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AB90D0-3E9F-4BAB-9A93-A098D521E1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CD319-90F4-4FEE-95BE-045BF1D407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DACDC-1FE5-45BD-A305-2BC1C47A03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4DB794-4F1C-49D2-A8BB-EFA42D98F3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1397000"/>
            <a:ext cx="1771650" cy="355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1397000"/>
            <a:ext cx="5162550" cy="355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6B03D-56FC-4BA3-ABFD-0C07D2BB8C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397000"/>
            <a:ext cx="7086600" cy="73686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2349500"/>
            <a:ext cx="7086600" cy="26035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04354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04354"/>
            <a:ext cx="2895600" cy="3968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204354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fld id="{6F4A54F0-20BA-44FC-B627-0CE10581E6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7500"/>
            <a:ext cx="7543800" cy="2161646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10000"/>
            <a:ext cx="6461760" cy="8890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572000"/>
            <a:ext cx="7659687" cy="973667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3210719"/>
            <a:ext cx="6135687" cy="13612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60"/>
            <a:ext cx="3657600" cy="38252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80160"/>
            <a:ext cx="3657600" cy="38252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3657600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365760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279261"/>
            <a:ext cx="3657600" cy="533135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1812396"/>
            <a:ext cx="3657600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4579620"/>
            <a:ext cx="7772400" cy="49530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5080000"/>
            <a:ext cx="7772401" cy="5080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17500"/>
            <a:ext cx="7772400" cy="41190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9398"/>
            <a:ext cx="7772400" cy="495522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5080000"/>
            <a:ext cx="7772400" cy="5105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1752600" cy="4876271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2349500"/>
            <a:ext cx="3314700" cy="2755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2349500"/>
            <a:ext cx="3314700" cy="2755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1397000"/>
            <a:ext cx="6781800" cy="80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2349500"/>
            <a:ext cx="6781800" cy="2755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1397000"/>
            <a:ext cx="7086600" cy="736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2349500"/>
            <a:ext cx="7086600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+mn-lt"/>
              </a:defRPr>
            </a:lvl1pPr>
          </a:lstStyle>
          <a:p>
            <a:fld id="{0FCD4DC6-313B-4635-B757-D0FE4EB8226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6200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7620000" cy="4000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4572000"/>
            <a:ext cx="685800" cy="57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4707467"/>
            <a:ext cx="548640" cy="330200"/>
          </a:xfrm>
          <a:prstGeom prst="bracketPair">
            <a:avLst>
              <a:gd name="adj" fmla="val 17949"/>
            </a:avLst>
          </a:prstGeom>
          <a:ln w="19050">
            <a:solidFill>
              <a:srgbClr xmlns:mc="http://schemas.openxmlformats.org/markup-compatibility/2006" xmlns:a14="http://schemas.microsoft.com/office/drawing/2010/main" val="FFFFFF" mc:Ignorable="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A56A06B2-E7D5-413C-936A-0AD9FA5CC7D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784184" y="3343487"/>
            <a:ext cx="1972734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754552" y="1341120"/>
            <a:ext cx="20319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3F96F91-460C-467D-91E7-408AFAAC6097}" type="datetimeFigureOut">
              <a:rPr lang="en-US" smtClean="0"/>
              <a:pPr/>
              <a:t>2/22/2010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Multiplying with exponents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68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exponent notation.</a:t>
            </a:r>
          </a:p>
          <a:p>
            <a:r>
              <a:rPr lang="en-US" dirty="0" smtClean="0"/>
              <a:t>Simplify expressions with positive integer exponents</a:t>
            </a:r>
            <a:r>
              <a:rPr lang="en-US" dirty="0" smtClean="0"/>
              <a:t>.</a:t>
            </a:r>
          </a:p>
          <a:p>
            <a:r>
              <a:rPr lang="en-US" dirty="0"/>
              <a:t>Define a zero exponent.</a:t>
            </a:r>
          </a:p>
          <a:p>
            <a:r>
              <a:rPr lang="en-US" dirty="0"/>
              <a:t>Simplify expressions with negative exponents</a:t>
            </a:r>
          </a:p>
          <a:p>
            <a:r>
              <a:rPr lang="en-US" dirty="0"/>
              <a:t>Write a number in scientific notation</a:t>
            </a:r>
          </a:p>
          <a:p>
            <a:endParaRPr lang="en-US" dirty="0"/>
          </a:p>
        </p:txBody>
      </p:sp>
      <p:sp>
        <p:nvSpPr>
          <p:cNvPr id="4" name="SMARTInkAnnotation136"/>
          <p:cNvSpPr/>
          <p:nvPr/>
        </p:nvSpPr>
        <p:spPr>
          <a:xfrm>
            <a:off x="3186112" y="2514600"/>
            <a:ext cx="542926" cy="14288"/>
          </a:xfrm>
          <a:custGeom>
            <a:avLst/>
            <a:gdLst/>
            <a:ahLst/>
            <a:cxnLst/>
            <a:rect l="0" t="0" r="0" b="0"/>
            <a:pathLst>
              <a:path w="542926" h="14288">
                <a:moveTo>
                  <a:pt x="0" y="0"/>
                </a:moveTo>
                <a:lnTo>
                  <a:pt x="17000" y="0"/>
                </a:lnTo>
                <a:lnTo>
                  <a:pt x="36395" y="2116"/>
                </a:lnTo>
                <a:lnTo>
                  <a:pt x="50457" y="3792"/>
                </a:lnTo>
                <a:lnTo>
                  <a:pt x="61419" y="4909"/>
                </a:lnTo>
                <a:lnTo>
                  <a:pt x="70315" y="5654"/>
                </a:lnTo>
                <a:lnTo>
                  <a:pt x="83639" y="6481"/>
                </a:lnTo>
                <a:lnTo>
                  <a:pt x="92206" y="6849"/>
                </a:lnTo>
                <a:lnTo>
                  <a:pt x="109076" y="7056"/>
                </a:lnTo>
                <a:lnTo>
                  <a:pt x="391804" y="7143"/>
                </a:lnTo>
                <a:lnTo>
                  <a:pt x="401697" y="7937"/>
                </a:lnTo>
                <a:lnTo>
                  <a:pt x="410673" y="9260"/>
                </a:lnTo>
                <a:lnTo>
                  <a:pt x="419038" y="10936"/>
                </a:lnTo>
                <a:lnTo>
                  <a:pt x="427790" y="12053"/>
                </a:lnTo>
                <a:lnTo>
                  <a:pt x="436799" y="12798"/>
                </a:lnTo>
                <a:lnTo>
                  <a:pt x="445981" y="13294"/>
                </a:lnTo>
                <a:lnTo>
                  <a:pt x="462533" y="13846"/>
                </a:lnTo>
                <a:lnTo>
                  <a:pt x="494121" y="14229"/>
                </a:lnTo>
                <a:lnTo>
                  <a:pt x="542925" y="142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00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exponent?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2</a:t>
            </a:r>
            <a:r>
              <a:rPr lang="en-US" baseline="30000" dirty="0" smtClean="0"/>
              <a:t>5</a:t>
            </a:r>
            <a:r>
              <a:rPr lang="en-US" dirty="0" smtClean="0"/>
              <a:t> equal?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</a:t>
            </a:r>
            <a:r>
              <a:rPr lang="en-US" baseline="30000" dirty="0" smtClean="0"/>
              <a:t>n</a:t>
            </a:r>
          </a:p>
          <a:p>
            <a:r>
              <a:rPr lang="en-US" dirty="0" smtClean="0"/>
              <a:t>a is called the base, n is the power or exponent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814387" y="1485960"/>
            <a:ext cx="5357814" cy="1407259"/>
            <a:chOff x="814387" y="1485960"/>
            <a:chExt cx="5357814" cy="1407259"/>
          </a:xfrm>
        </p:grpSpPr>
        <p:sp>
          <p:nvSpPr>
            <p:cNvPr id="21" name="SMARTInkAnnotation126"/>
            <p:cNvSpPr/>
            <p:nvPr/>
          </p:nvSpPr>
          <p:spPr>
            <a:xfrm>
              <a:off x="3837518" y="1485960"/>
              <a:ext cx="291472" cy="335694"/>
            </a:xfrm>
            <a:custGeom>
              <a:avLst/>
              <a:gdLst/>
              <a:ahLst/>
              <a:cxnLst/>
              <a:rect l="0" t="0" r="0" b="0"/>
              <a:pathLst>
                <a:path w="291472" h="335694">
                  <a:moveTo>
                    <a:pt x="84400" y="35658"/>
                  </a:moveTo>
                  <a:lnTo>
                    <a:pt x="84400" y="29508"/>
                  </a:lnTo>
                  <a:lnTo>
                    <a:pt x="88193" y="25017"/>
                  </a:lnTo>
                  <a:lnTo>
                    <a:pt x="90103" y="23801"/>
                  </a:lnTo>
                  <a:lnTo>
                    <a:pt x="94343" y="22451"/>
                  </a:lnTo>
                  <a:lnTo>
                    <a:pt x="95791" y="21297"/>
                  </a:lnTo>
                  <a:lnTo>
                    <a:pt x="96757" y="19734"/>
                  </a:lnTo>
                  <a:lnTo>
                    <a:pt x="97401" y="17898"/>
                  </a:lnTo>
                  <a:lnTo>
                    <a:pt x="104973" y="15087"/>
                  </a:lnTo>
                  <a:lnTo>
                    <a:pt x="117166" y="11625"/>
                  </a:lnTo>
                  <a:lnTo>
                    <a:pt x="132438" y="7730"/>
                  </a:lnTo>
                  <a:lnTo>
                    <a:pt x="143413" y="5133"/>
                  </a:lnTo>
                  <a:lnTo>
                    <a:pt x="151524" y="3402"/>
                  </a:lnTo>
                  <a:lnTo>
                    <a:pt x="157724" y="2248"/>
                  </a:lnTo>
                  <a:lnTo>
                    <a:pt x="163445" y="1479"/>
                  </a:lnTo>
                  <a:lnTo>
                    <a:pt x="168847" y="966"/>
                  </a:lnTo>
                  <a:lnTo>
                    <a:pt x="174036" y="623"/>
                  </a:lnTo>
                  <a:lnTo>
                    <a:pt x="179082" y="396"/>
                  </a:lnTo>
                  <a:lnTo>
                    <a:pt x="188923" y="142"/>
                  </a:lnTo>
                  <a:lnTo>
                    <a:pt x="203388" y="0"/>
                  </a:lnTo>
                  <a:lnTo>
                    <a:pt x="207382" y="773"/>
                  </a:lnTo>
                  <a:lnTo>
                    <a:pt x="213936" y="3750"/>
                  </a:lnTo>
                  <a:lnTo>
                    <a:pt x="221612" y="5602"/>
                  </a:lnTo>
                  <a:lnTo>
                    <a:pt x="230314" y="7219"/>
                  </a:lnTo>
                  <a:lnTo>
                    <a:pt x="234858" y="8761"/>
                  </a:lnTo>
                  <a:lnTo>
                    <a:pt x="243346" y="12591"/>
                  </a:lnTo>
                  <a:lnTo>
                    <a:pt x="249764" y="16940"/>
                  </a:lnTo>
                  <a:lnTo>
                    <a:pt x="257839" y="23850"/>
                  </a:lnTo>
                  <a:lnTo>
                    <a:pt x="265259" y="30925"/>
                  </a:lnTo>
                  <a:lnTo>
                    <a:pt x="272485" y="38048"/>
                  </a:lnTo>
                  <a:lnTo>
                    <a:pt x="277266" y="44923"/>
                  </a:lnTo>
                  <a:lnTo>
                    <a:pt x="281244" y="52476"/>
                  </a:lnTo>
                  <a:lnTo>
                    <a:pt x="284276" y="61984"/>
                  </a:lnTo>
                  <a:lnTo>
                    <a:pt x="287799" y="70113"/>
                  </a:lnTo>
                  <a:lnTo>
                    <a:pt x="289894" y="79017"/>
                  </a:lnTo>
                  <a:lnTo>
                    <a:pt x="290824" y="87473"/>
                  </a:lnTo>
                  <a:lnTo>
                    <a:pt x="291348" y="97489"/>
                  </a:lnTo>
                  <a:lnTo>
                    <a:pt x="291471" y="105737"/>
                  </a:lnTo>
                  <a:lnTo>
                    <a:pt x="289409" y="114694"/>
                  </a:lnTo>
                  <a:lnTo>
                    <a:pt x="285846" y="123966"/>
                  </a:lnTo>
                  <a:lnTo>
                    <a:pt x="281617" y="133379"/>
                  </a:lnTo>
                  <a:lnTo>
                    <a:pt x="278566" y="143811"/>
                  </a:lnTo>
                  <a:lnTo>
                    <a:pt x="275736" y="151460"/>
                  </a:lnTo>
                  <a:lnTo>
                    <a:pt x="271832" y="160151"/>
                  </a:lnTo>
                  <a:lnTo>
                    <a:pt x="265172" y="173968"/>
                  </a:lnTo>
                  <a:lnTo>
                    <a:pt x="260522" y="183384"/>
                  </a:lnTo>
                  <a:lnTo>
                    <a:pt x="253443" y="193817"/>
                  </a:lnTo>
                  <a:lnTo>
                    <a:pt x="246578" y="201466"/>
                  </a:lnTo>
                  <a:lnTo>
                    <a:pt x="239030" y="210157"/>
                  </a:lnTo>
                  <a:lnTo>
                    <a:pt x="233028" y="219311"/>
                  </a:lnTo>
                  <a:lnTo>
                    <a:pt x="225599" y="226555"/>
                  </a:lnTo>
                  <a:lnTo>
                    <a:pt x="217006" y="233214"/>
                  </a:lnTo>
                  <a:lnTo>
                    <a:pt x="212491" y="237212"/>
                  </a:lnTo>
                  <a:lnTo>
                    <a:pt x="204036" y="245094"/>
                  </a:lnTo>
                  <a:lnTo>
                    <a:pt x="197632" y="251243"/>
                  </a:lnTo>
                  <a:lnTo>
                    <a:pt x="190024" y="256622"/>
                  </a:lnTo>
                  <a:lnTo>
                    <a:pt x="181350" y="261658"/>
                  </a:lnTo>
                  <a:lnTo>
                    <a:pt x="172204" y="266542"/>
                  </a:lnTo>
                  <a:lnTo>
                    <a:pt x="164964" y="271359"/>
                  </a:lnTo>
                  <a:lnTo>
                    <a:pt x="158306" y="276145"/>
                  </a:lnTo>
                  <a:lnTo>
                    <a:pt x="150056" y="280918"/>
                  </a:lnTo>
                  <a:lnTo>
                    <a:pt x="141098" y="283569"/>
                  </a:lnTo>
                  <a:lnTo>
                    <a:pt x="136486" y="284276"/>
                  </a:lnTo>
                  <a:lnTo>
                    <a:pt x="131824" y="285541"/>
                  </a:lnTo>
                  <a:lnTo>
                    <a:pt x="127129" y="287178"/>
                  </a:lnTo>
                  <a:lnTo>
                    <a:pt x="118471" y="290320"/>
                  </a:lnTo>
                  <a:lnTo>
                    <a:pt x="111978" y="291716"/>
                  </a:lnTo>
                  <a:lnTo>
                    <a:pt x="104330" y="292337"/>
                  </a:lnTo>
                  <a:lnTo>
                    <a:pt x="96433" y="292613"/>
                  </a:lnTo>
                  <a:lnTo>
                    <a:pt x="86731" y="292768"/>
                  </a:lnTo>
                  <a:lnTo>
                    <a:pt x="68823" y="292825"/>
                  </a:lnTo>
                  <a:lnTo>
                    <a:pt x="61337" y="290713"/>
                  </a:lnTo>
                  <a:lnTo>
                    <a:pt x="53513" y="287922"/>
                  </a:lnTo>
                  <a:lnTo>
                    <a:pt x="47389" y="286682"/>
                  </a:lnTo>
                  <a:lnTo>
                    <a:pt x="42022" y="284014"/>
                  </a:lnTo>
                  <a:lnTo>
                    <a:pt x="39479" y="282191"/>
                  </a:lnTo>
                  <a:lnTo>
                    <a:pt x="34537" y="280166"/>
                  </a:lnTo>
                  <a:lnTo>
                    <a:pt x="32108" y="279626"/>
                  </a:lnTo>
                  <a:lnTo>
                    <a:pt x="27293" y="276909"/>
                  </a:lnTo>
                  <a:lnTo>
                    <a:pt x="20119" y="270917"/>
                  </a:lnTo>
                  <a:lnTo>
                    <a:pt x="17734" y="268698"/>
                  </a:lnTo>
                  <a:lnTo>
                    <a:pt x="16144" y="266424"/>
                  </a:lnTo>
                  <a:lnTo>
                    <a:pt x="13112" y="259432"/>
                  </a:lnTo>
                  <a:lnTo>
                    <a:pt x="5378" y="249958"/>
                  </a:lnTo>
                  <a:lnTo>
                    <a:pt x="3144" y="247581"/>
                  </a:lnTo>
                  <a:lnTo>
                    <a:pt x="1654" y="245203"/>
                  </a:lnTo>
                  <a:lnTo>
                    <a:pt x="0" y="240443"/>
                  </a:lnTo>
                  <a:lnTo>
                    <a:pt x="1145" y="234888"/>
                  </a:lnTo>
                  <a:lnTo>
                    <a:pt x="3497" y="227216"/>
                  </a:lnTo>
                  <a:lnTo>
                    <a:pt x="11093" y="205347"/>
                  </a:lnTo>
                  <a:lnTo>
                    <a:pt x="14249" y="200240"/>
                  </a:lnTo>
                  <a:lnTo>
                    <a:pt x="22742" y="190494"/>
                  </a:lnTo>
                  <a:lnTo>
                    <a:pt x="25833" y="188888"/>
                  </a:lnTo>
                  <a:lnTo>
                    <a:pt x="37766" y="185835"/>
                  </a:lnTo>
                  <a:lnTo>
                    <a:pt x="46741" y="182308"/>
                  </a:lnTo>
                  <a:lnTo>
                    <a:pt x="51357" y="181050"/>
                  </a:lnTo>
                  <a:lnTo>
                    <a:pt x="56021" y="180211"/>
                  </a:lnTo>
                  <a:lnTo>
                    <a:pt x="60718" y="179652"/>
                  </a:lnTo>
                  <a:lnTo>
                    <a:pt x="66231" y="179279"/>
                  </a:lnTo>
                  <a:lnTo>
                    <a:pt x="72288" y="179030"/>
                  </a:lnTo>
                  <a:lnTo>
                    <a:pt x="91533" y="178631"/>
                  </a:lnTo>
                  <a:lnTo>
                    <a:pt x="132087" y="178536"/>
                  </a:lnTo>
                  <a:lnTo>
                    <a:pt x="136829" y="179329"/>
                  </a:lnTo>
                  <a:lnTo>
                    <a:pt x="141578" y="180651"/>
                  </a:lnTo>
                  <a:lnTo>
                    <a:pt x="146332" y="182326"/>
                  </a:lnTo>
                  <a:lnTo>
                    <a:pt x="151088" y="184237"/>
                  </a:lnTo>
                  <a:lnTo>
                    <a:pt x="155846" y="186304"/>
                  </a:lnTo>
                  <a:lnTo>
                    <a:pt x="165367" y="190718"/>
                  </a:lnTo>
                  <a:lnTo>
                    <a:pt x="174889" y="195326"/>
                  </a:lnTo>
                  <a:lnTo>
                    <a:pt x="182297" y="200020"/>
                  </a:lnTo>
                  <a:lnTo>
                    <a:pt x="190929" y="207125"/>
                  </a:lnTo>
                  <a:lnTo>
                    <a:pt x="196834" y="212672"/>
                  </a:lnTo>
                  <a:lnTo>
                    <a:pt x="214339" y="229929"/>
                  </a:lnTo>
                  <a:lnTo>
                    <a:pt x="219675" y="237359"/>
                  </a:lnTo>
                  <a:lnTo>
                    <a:pt x="224691" y="245159"/>
                  </a:lnTo>
                  <a:lnTo>
                    <a:pt x="229566" y="251272"/>
                  </a:lnTo>
                  <a:lnTo>
                    <a:pt x="231184" y="254807"/>
                  </a:lnTo>
                  <a:lnTo>
                    <a:pt x="232981" y="262968"/>
                  </a:lnTo>
                  <a:lnTo>
                    <a:pt x="235897" y="269770"/>
                  </a:lnTo>
                  <a:lnTo>
                    <a:pt x="237785" y="272695"/>
                  </a:lnTo>
                  <a:lnTo>
                    <a:pt x="239884" y="280179"/>
                  </a:lnTo>
                  <a:lnTo>
                    <a:pt x="240444" y="284397"/>
                  </a:lnTo>
                  <a:lnTo>
                    <a:pt x="243182" y="291201"/>
                  </a:lnTo>
                  <a:lnTo>
                    <a:pt x="245023" y="294126"/>
                  </a:lnTo>
                  <a:lnTo>
                    <a:pt x="247070" y="301610"/>
                  </a:lnTo>
                  <a:lnTo>
                    <a:pt x="247979" y="309434"/>
                  </a:lnTo>
                  <a:lnTo>
                    <a:pt x="248384" y="315557"/>
                  </a:lnTo>
                  <a:lnTo>
                    <a:pt x="249285" y="318301"/>
                  </a:lnTo>
                  <a:lnTo>
                    <a:pt x="254829" y="327045"/>
                  </a:lnTo>
                  <a:lnTo>
                    <a:pt x="255396" y="329999"/>
                  </a:lnTo>
                  <a:lnTo>
                    <a:pt x="255850" y="335693"/>
                  </a:lnTo>
                  <a:lnTo>
                    <a:pt x="248707" y="3285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27"/>
            <p:cNvSpPr/>
            <p:nvPr/>
          </p:nvSpPr>
          <p:spPr>
            <a:xfrm>
              <a:off x="4214812" y="1657350"/>
              <a:ext cx="11260" cy="7144"/>
            </a:xfrm>
            <a:custGeom>
              <a:avLst/>
              <a:gdLst/>
              <a:ahLst/>
              <a:cxnLst/>
              <a:rect l="0" t="0" r="0" b="0"/>
              <a:pathLst>
                <a:path w="11260" h="7144">
                  <a:moveTo>
                    <a:pt x="0" y="7143"/>
                  </a:moveTo>
                  <a:lnTo>
                    <a:pt x="7143" y="7143"/>
                  </a:lnTo>
                  <a:lnTo>
                    <a:pt x="7144" y="87"/>
                  </a:lnTo>
                  <a:lnTo>
                    <a:pt x="7938" y="58"/>
                  </a:lnTo>
                  <a:lnTo>
                    <a:pt x="11259" y="17"/>
                  </a:lnTo>
                  <a:lnTo>
                    <a:pt x="7152" y="0"/>
                  </a:lnTo>
                  <a:lnTo>
                    <a:pt x="7150" y="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28"/>
            <p:cNvSpPr/>
            <p:nvPr/>
          </p:nvSpPr>
          <p:spPr>
            <a:xfrm>
              <a:off x="4343437" y="1517913"/>
              <a:ext cx="321432" cy="275169"/>
            </a:xfrm>
            <a:custGeom>
              <a:avLst/>
              <a:gdLst/>
              <a:ahLst/>
              <a:cxnLst/>
              <a:rect l="0" t="0" r="0" b="0"/>
              <a:pathLst>
                <a:path w="321432" h="275169">
                  <a:moveTo>
                    <a:pt x="71400" y="10849"/>
                  </a:moveTo>
                  <a:lnTo>
                    <a:pt x="75192" y="10849"/>
                  </a:lnTo>
                  <a:lnTo>
                    <a:pt x="77103" y="10055"/>
                  </a:lnTo>
                  <a:lnTo>
                    <a:pt x="83585" y="5940"/>
                  </a:lnTo>
                  <a:lnTo>
                    <a:pt x="88193" y="4698"/>
                  </a:lnTo>
                  <a:lnTo>
                    <a:pt x="95003" y="4147"/>
                  </a:lnTo>
                  <a:lnTo>
                    <a:pt x="104115" y="3108"/>
                  </a:lnTo>
                  <a:lnTo>
                    <a:pt x="109879" y="1719"/>
                  </a:lnTo>
                  <a:lnTo>
                    <a:pt x="116103" y="0"/>
                  </a:lnTo>
                  <a:lnTo>
                    <a:pt x="131365" y="1235"/>
                  </a:lnTo>
                  <a:lnTo>
                    <a:pt x="152651" y="4440"/>
                  </a:lnTo>
                  <a:lnTo>
                    <a:pt x="177955" y="8958"/>
                  </a:lnTo>
                  <a:lnTo>
                    <a:pt x="195618" y="12763"/>
                  </a:lnTo>
                  <a:lnTo>
                    <a:pt x="208187" y="16094"/>
                  </a:lnTo>
                  <a:lnTo>
                    <a:pt x="217360" y="19108"/>
                  </a:lnTo>
                  <a:lnTo>
                    <a:pt x="224269" y="22705"/>
                  </a:lnTo>
                  <a:lnTo>
                    <a:pt x="234063" y="30935"/>
                  </a:lnTo>
                  <a:lnTo>
                    <a:pt x="237786" y="35352"/>
                  </a:lnTo>
                  <a:lnTo>
                    <a:pt x="241061" y="39884"/>
                  </a:lnTo>
                  <a:lnTo>
                    <a:pt x="244039" y="44493"/>
                  </a:lnTo>
                  <a:lnTo>
                    <a:pt x="246818" y="49947"/>
                  </a:lnTo>
                  <a:lnTo>
                    <a:pt x="249464" y="55965"/>
                  </a:lnTo>
                  <a:lnTo>
                    <a:pt x="252022" y="62357"/>
                  </a:lnTo>
                  <a:lnTo>
                    <a:pt x="254521" y="68207"/>
                  </a:lnTo>
                  <a:lnTo>
                    <a:pt x="259414" y="78939"/>
                  </a:lnTo>
                  <a:lnTo>
                    <a:pt x="261036" y="84024"/>
                  </a:lnTo>
                  <a:lnTo>
                    <a:pt x="262118" y="89001"/>
                  </a:lnTo>
                  <a:lnTo>
                    <a:pt x="262839" y="93907"/>
                  </a:lnTo>
                  <a:lnTo>
                    <a:pt x="262526" y="99558"/>
                  </a:lnTo>
                  <a:lnTo>
                    <a:pt x="261524" y="105707"/>
                  </a:lnTo>
                  <a:lnTo>
                    <a:pt x="260061" y="112188"/>
                  </a:lnTo>
                  <a:lnTo>
                    <a:pt x="258293" y="118096"/>
                  </a:lnTo>
                  <a:lnTo>
                    <a:pt x="256320" y="123622"/>
                  </a:lnTo>
                  <a:lnTo>
                    <a:pt x="254212" y="128893"/>
                  </a:lnTo>
                  <a:lnTo>
                    <a:pt x="252012" y="133995"/>
                  </a:lnTo>
                  <a:lnTo>
                    <a:pt x="247451" y="143897"/>
                  </a:lnTo>
                  <a:lnTo>
                    <a:pt x="235685" y="167972"/>
                  </a:lnTo>
                  <a:lnTo>
                    <a:pt x="233311" y="172747"/>
                  </a:lnTo>
                  <a:lnTo>
                    <a:pt x="230141" y="178312"/>
                  </a:lnTo>
                  <a:lnTo>
                    <a:pt x="226440" y="184404"/>
                  </a:lnTo>
                  <a:lnTo>
                    <a:pt x="222385" y="190846"/>
                  </a:lnTo>
                  <a:lnTo>
                    <a:pt x="218095" y="196728"/>
                  </a:lnTo>
                  <a:lnTo>
                    <a:pt x="213646" y="202237"/>
                  </a:lnTo>
                  <a:lnTo>
                    <a:pt x="209094" y="207497"/>
                  </a:lnTo>
                  <a:lnTo>
                    <a:pt x="199801" y="215459"/>
                  </a:lnTo>
                  <a:lnTo>
                    <a:pt x="177108" y="230830"/>
                  </a:lnTo>
                  <a:lnTo>
                    <a:pt x="171242" y="234496"/>
                  </a:lnTo>
                  <a:lnTo>
                    <a:pt x="165742" y="237735"/>
                  </a:lnTo>
                  <a:lnTo>
                    <a:pt x="160488" y="240687"/>
                  </a:lnTo>
                  <a:lnTo>
                    <a:pt x="150418" y="246085"/>
                  </a:lnTo>
                  <a:lnTo>
                    <a:pt x="145510" y="248635"/>
                  </a:lnTo>
                  <a:lnTo>
                    <a:pt x="139856" y="250336"/>
                  </a:lnTo>
                  <a:lnTo>
                    <a:pt x="133706" y="251469"/>
                  </a:lnTo>
                  <a:lnTo>
                    <a:pt x="127225" y="252225"/>
                  </a:lnTo>
                  <a:lnTo>
                    <a:pt x="121317" y="253523"/>
                  </a:lnTo>
                  <a:lnTo>
                    <a:pt x="115790" y="255181"/>
                  </a:lnTo>
                  <a:lnTo>
                    <a:pt x="110519" y="257081"/>
                  </a:lnTo>
                  <a:lnTo>
                    <a:pt x="104623" y="258347"/>
                  </a:lnTo>
                  <a:lnTo>
                    <a:pt x="98311" y="259192"/>
                  </a:lnTo>
                  <a:lnTo>
                    <a:pt x="91722" y="259755"/>
                  </a:lnTo>
                  <a:lnTo>
                    <a:pt x="85742" y="260130"/>
                  </a:lnTo>
                  <a:lnTo>
                    <a:pt x="74864" y="260547"/>
                  </a:lnTo>
                  <a:lnTo>
                    <a:pt x="59815" y="260781"/>
                  </a:lnTo>
                  <a:lnTo>
                    <a:pt x="30947" y="260872"/>
                  </a:lnTo>
                  <a:lnTo>
                    <a:pt x="26969" y="260081"/>
                  </a:lnTo>
                  <a:lnTo>
                    <a:pt x="20432" y="257085"/>
                  </a:lnTo>
                  <a:lnTo>
                    <a:pt x="12289" y="250936"/>
                  </a:lnTo>
                  <a:lnTo>
                    <a:pt x="4850" y="244087"/>
                  </a:lnTo>
                  <a:lnTo>
                    <a:pt x="3220" y="241748"/>
                  </a:lnTo>
                  <a:lnTo>
                    <a:pt x="1410" y="237031"/>
                  </a:lnTo>
                  <a:lnTo>
                    <a:pt x="392" y="229913"/>
                  </a:lnTo>
                  <a:lnTo>
                    <a:pt x="19" y="221554"/>
                  </a:lnTo>
                  <a:lnTo>
                    <a:pt x="0" y="217994"/>
                  </a:lnTo>
                  <a:lnTo>
                    <a:pt x="1575" y="214827"/>
                  </a:lnTo>
                  <a:lnTo>
                    <a:pt x="4213" y="211922"/>
                  </a:lnTo>
                  <a:lnTo>
                    <a:pt x="10583" y="207371"/>
                  </a:lnTo>
                  <a:lnTo>
                    <a:pt x="16060" y="205348"/>
                  </a:lnTo>
                  <a:lnTo>
                    <a:pt x="23256" y="200216"/>
                  </a:lnTo>
                  <a:lnTo>
                    <a:pt x="27398" y="196625"/>
                  </a:lnTo>
                  <a:lnTo>
                    <a:pt x="31747" y="194231"/>
                  </a:lnTo>
                  <a:lnTo>
                    <a:pt x="40812" y="191571"/>
                  </a:lnTo>
                  <a:lnTo>
                    <a:pt x="46245" y="190068"/>
                  </a:lnTo>
                  <a:lnTo>
                    <a:pt x="58633" y="186281"/>
                  </a:lnTo>
                  <a:lnTo>
                    <a:pt x="78994" y="179687"/>
                  </a:lnTo>
                  <a:lnTo>
                    <a:pt x="85988" y="178176"/>
                  </a:lnTo>
                  <a:lnTo>
                    <a:pt x="93031" y="177169"/>
                  </a:lnTo>
                  <a:lnTo>
                    <a:pt x="100108" y="176498"/>
                  </a:lnTo>
                  <a:lnTo>
                    <a:pt x="107208" y="175257"/>
                  </a:lnTo>
                  <a:lnTo>
                    <a:pt x="114322" y="173635"/>
                  </a:lnTo>
                  <a:lnTo>
                    <a:pt x="121446" y="171761"/>
                  </a:lnTo>
                  <a:lnTo>
                    <a:pt x="128576" y="171305"/>
                  </a:lnTo>
                  <a:lnTo>
                    <a:pt x="135711" y="171795"/>
                  </a:lnTo>
                  <a:lnTo>
                    <a:pt x="142849" y="172915"/>
                  </a:lnTo>
                  <a:lnTo>
                    <a:pt x="149989" y="173662"/>
                  </a:lnTo>
                  <a:lnTo>
                    <a:pt x="157130" y="174159"/>
                  </a:lnTo>
                  <a:lnTo>
                    <a:pt x="164273" y="174492"/>
                  </a:lnTo>
                  <a:lnTo>
                    <a:pt x="170621" y="175506"/>
                  </a:lnTo>
                  <a:lnTo>
                    <a:pt x="176441" y="176977"/>
                  </a:lnTo>
                  <a:lnTo>
                    <a:pt x="200981" y="185040"/>
                  </a:lnTo>
                  <a:lnTo>
                    <a:pt x="207000" y="186508"/>
                  </a:lnTo>
                  <a:lnTo>
                    <a:pt x="212600" y="187486"/>
                  </a:lnTo>
                  <a:lnTo>
                    <a:pt x="217921" y="188138"/>
                  </a:lnTo>
                  <a:lnTo>
                    <a:pt x="223849" y="189367"/>
                  </a:lnTo>
                  <a:lnTo>
                    <a:pt x="230183" y="190980"/>
                  </a:lnTo>
                  <a:lnTo>
                    <a:pt x="236787" y="192849"/>
                  </a:lnTo>
                  <a:lnTo>
                    <a:pt x="242776" y="195682"/>
                  </a:lnTo>
                  <a:lnTo>
                    <a:pt x="248357" y="199159"/>
                  </a:lnTo>
                  <a:lnTo>
                    <a:pt x="257998" y="206461"/>
                  </a:lnTo>
                  <a:lnTo>
                    <a:pt x="264928" y="212352"/>
                  </a:lnTo>
                  <a:lnTo>
                    <a:pt x="272771" y="219733"/>
                  </a:lnTo>
                  <a:lnTo>
                    <a:pt x="286949" y="233614"/>
                  </a:lnTo>
                  <a:lnTo>
                    <a:pt x="292093" y="239528"/>
                  </a:lnTo>
                  <a:lnTo>
                    <a:pt x="321431" y="275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29"/>
            <p:cNvSpPr/>
            <p:nvPr/>
          </p:nvSpPr>
          <p:spPr>
            <a:xfrm>
              <a:off x="4764881" y="1665515"/>
              <a:ext cx="14194" cy="27554"/>
            </a:xfrm>
            <a:custGeom>
              <a:avLst/>
              <a:gdLst/>
              <a:ahLst/>
              <a:cxnLst/>
              <a:rect l="0" t="0" r="0" b="0"/>
              <a:pathLst>
                <a:path w="14194" h="27554">
                  <a:moveTo>
                    <a:pt x="0" y="27553"/>
                  </a:moveTo>
                  <a:lnTo>
                    <a:pt x="0" y="16643"/>
                  </a:lnTo>
                  <a:lnTo>
                    <a:pt x="794" y="15517"/>
                  </a:lnTo>
                  <a:lnTo>
                    <a:pt x="2117" y="14767"/>
                  </a:lnTo>
                  <a:lnTo>
                    <a:pt x="3792" y="14267"/>
                  </a:lnTo>
                  <a:lnTo>
                    <a:pt x="4910" y="13139"/>
                  </a:lnTo>
                  <a:lnTo>
                    <a:pt x="5654" y="11594"/>
                  </a:lnTo>
                  <a:lnTo>
                    <a:pt x="6151" y="9770"/>
                  </a:lnTo>
                  <a:lnTo>
                    <a:pt x="7275" y="8554"/>
                  </a:lnTo>
                  <a:lnTo>
                    <a:pt x="8819" y="7743"/>
                  </a:lnTo>
                  <a:lnTo>
                    <a:pt x="13207" y="6442"/>
                  </a:lnTo>
                  <a:lnTo>
                    <a:pt x="13567" y="5542"/>
                  </a:lnTo>
                  <a:lnTo>
                    <a:pt x="13807" y="4148"/>
                  </a:lnTo>
                  <a:lnTo>
                    <a:pt x="14193" y="0"/>
                  </a:lnTo>
                  <a:lnTo>
                    <a:pt x="13430" y="453"/>
                  </a:lnTo>
                  <a:lnTo>
                    <a:pt x="12128" y="1549"/>
                  </a:lnTo>
                  <a:lnTo>
                    <a:pt x="8128" y="5219"/>
                  </a:lnTo>
                  <a:lnTo>
                    <a:pt x="7006" y="5520"/>
                  </a:lnTo>
                  <a:lnTo>
                    <a:pt x="5465" y="5721"/>
                  </a:lnTo>
                  <a:lnTo>
                    <a:pt x="0" y="61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30"/>
            <p:cNvSpPr/>
            <p:nvPr/>
          </p:nvSpPr>
          <p:spPr>
            <a:xfrm>
              <a:off x="4908178" y="1515813"/>
              <a:ext cx="256754" cy="284413"/>
            </a:xfrm>
            <a:custGeom>
              <a:avLst/>
              <a:gdLst/>
              <a:ahLst/>
              <a:cxnLst/>
              <a:rect l="0" t="0" r="0" b="0"/>
              <a:pathLst>
                <a:path w="256754" h="284413">
                  <a:moveTo>
                    <a:pt x="42440" y="27236"/>
                  </a:moveTo>
                  <a:lnTo>
                    <a:pt x="53818" y="19652"/>
                  </a:lnTo>
                  <a:lnTo>
                    <a:pt x="61520" y="15928"/>
                  </a:lnTo>
                  <a:lnTo>
                    <a:pt x="74552" y="11715"/>
                  </a:lnTo>
                  <a:lnTo>
                    <a:pt x="80517" y="9745"/>
                  </a:lnTo>
                  <a:lnTo>
                    <a:pt x="89256" y="7638"/>
                  </a:lnTo>
                  <a:lnTo>
                    <a:pt x="99844" y="5440"/>
                  </a:lnTo>
                  <a:lnTo>
                    <a:pt x="111666" y="3180"/>
                  </a:lnTo>
                  <a:lnTo>
                    <a:pt x="121929" y="1674"/>
                  </a:lnTo>
                  <a:lnTo>
                    <a:pt x="131151" y="670"/>
                  </a:lnTo>
                  <a:lnTo>
                    <a:pt x="139681" y="0"/>
                  </a:lnTo>
                  <a:lnTo>
                    <a:pt x="147749" y="348"/>
                  </a:lnTo>
                  <a:lnTo>
                    <a:pt x="155509" y="1373"/>
                  </a:lnTo>
                  <a:lnTo>
                    <a:pt x="163063" y="2850"/>
                  </a:lnTo>
                  <a:lnTo>
                    <a:pt x="170480" y="3836"/>
                  </a:lnTo>
                  <a:lnTo>
                    <a:pt x="177807" y="4492"/>
                  </a:lnTo>
                  <a:lnTo>
                    <a:pt x="185072" y="4930"/>
                  </a:lnTo>
                  <a:lnTo>
                    <a:pt x="191503" y="6015"/>
                  </a:lnTo>
                  <a:lnTo>
                    <a:pt x="197378" y="7533"/>
                  </a:lnTo>
                  <a:lnTo>
                    <a:pt x="202882" y="9338"/>
                  </a:lnTo>
                  <a:lnTo>
                    <a:pt x="207345" y="12129"/>
                  </a:lnTo>
                  <a:lnTo>
                    <a:pt x="214421" y="19464"/>
                  </a:lnTo>
                  <a:lnTo>
                    <a:pt x="222328" y="28015"/>
                  </a:lnTo>
                  <a:lnTo>
                    <a:pt x="226659" y="32518"/>
                  </a:lnTo>
                  <a:lnTo>
                    <a:pt x="229547" y="37108"/>
                  </a:lnTo>
                  <a:lnTo>
                    <a:pt x="231472" y="41755"/>
                  </a:lnTo>
                  <a:lnTo>
                    <a:pt x="232755" y="46440"/>
                  </a:lnTo>
                  <a:lnTo>
                    <a:pt x="236298" y="57997"/>
                  </a:lnTo>
                  <a:lnTo>
                    <a:pt x="238354" y="64412"/>
                  </a:lnTo>
                  <a:lnTo>
                    <a:pt x="239724" y="70276"/>
                  </a:lnTo>
                  <a:lnTo>
                    <a:pt x="240638" y="75774"/>
                  </a:lnTo>
                  <a:lnTo>
                    <a:pt x="241247" y="81026"/>
                  </a:lnTo>
                  <a:lnTo>
                    <a:pt x="241653" y="86909"/>
                  </a:lnTo>
                  <a:lnTo>
                    <a:pt x="241923" y="93212"/>
                  </a:lnTo>
                  <a:lnTo>
                    <a:pt x="242104" y="99795"/>
                  </a:lnTo>
                  <a:lnTo>
                    <a:pt x="239844" y="108946"/>
                  </a:lnTo>
                  <a:lnTo>
                    <a:pt x="235955" y="119810"/>
                  </a:lnTo>
                  <a:lnTo>
                    <a:pt x="230981" y="131814"/>
                  </a:lnTo>
                  <a:lnTo>
                    <a:pt x="218141" y="150930"/>
                  </a:lnTo>
                  <a:lnTo>
                    <a:pt x="200055" y="174786"/>
                  </a:lnTo>
                  <a:lnTo>
                    <a:pt x="152377" y="233938"/>
                  </a:lnTo>
                  <a:lnTo>
                    <a:pt x="144307" y="243619"/>
                  </a:lnTo>
                  <a:lnTo>
                    <a:pt x="136545" y="250866"/>
                  </a:lnTo>
                  <a:lnTo>
                    <a:pt x="128989" y="256492"/>
                  </a:lnTo>
                  <a:lnTo>
                    <a:pt x="121571" y="261036"/>
                  </a:lnTo>
                  <a:lnTo>
                    <a:pt x="115038" y="264859"/>
                  </a:lnTo>
                  <a:lnTo>
                    <a:pt x="103545" y="271224"/>
                  </a:lnTo>
                  <a:lnTo>
                    <a:pt x="98258" y="273238"/>
                  </a:lnTo>
                  <a:lnTo>
                    <a:pt x="93146" y="274581"/>
                  </a:lnTo>
                  <a:lnTo>
                    <a:pt x="88151" y="275477"/>
                  </a:lnTo>
                  <a:lnTo>
                    <a:pt x="83233" y="276868"/>
                  </a:lnTo>
                  <a:lnTo>
                    <a:pt x="78366" y="278589"/>
                  </a:lnTo>
                  <a:lnTo>
                    <a:pt x="73534" y="280529"/>
                  </a:lnTo>
                  <a:lnTo>
                    <a:pt x="67932" y="281823"/>
                  </a:lnTo>
                  <a:lnTo>
                    <a:pt x="61817" y="282686"/>
                  </a:lnTo>
                  <a:lnTo>
                    <a:pt x="55358" y="283261"/>
                  </a:lnTo>
                  <a:lnTo>
                    <a:pt x="49465" y="283645"/>
                  </a:lnTo>
                  <a:lnTo>
                    <a:pt x="38683" y="284071"/>
                  </a:lnTo>
                  <a:lnTo>
                    <a:pt x="34380" y="283391"/>
                  </a:lnTo>
                  <a:lnTo>
                    <a:pt x="27480" y="280518"/>
                  </a:lnTo>
                  <a:lnTo>
                    <a:pt x="21769" y="278712"/>
                  </a:lnTo>
                  <a:lnTo>
                    <a:pt x="19134" y="278231"/>
                  </a:lnTo>
                  <a:lnTo>
                    <a:pt x="14091" y="275579"/>
                  </a:lnTo>
                  <a:lnTo>
                    <a:pt x="6789" y="269624"/>
                  </a:lnTo>
                  <a:lnTo>
                    <a:pt x="4385" y="267409"/>
                  </a:lnTo>
                  <a:lnTo>
                    <a:pt x="2783" y="265139"/>
                  </a:lnTo>
                  <a:lnTo>
                    <a:pt x="1002" y="260500"/>
                  </a:lnTo>
                  <a:lnTo>
                    <a:pt x="0" y="253426"/>
                  </a:lnTo>
                  <a:lnTo>
                    <a:pt x="654" y="251054"/>
                  </a:lnTo>
                  <a:lnTo>
                    <a:pt x="3495" y="246303"/>
                  </a:lnTo>
                  <a:lnTo>
                    <a:pt x="9521" y="239429"/>
                  </a:lnTo>
                  <a:lnTo>
                    <a:pt x="13351" y="235373"/>
                  </a:lnTo>
                  <a:lnTo>
                    <a:pt x="18284" y="231082"/>
                  </a:lnTo>
                  <a:lnTo>
                    <a:pt x="23955" y="226633"/>
                  </a:lnTo>
                  <a:lnTo>
                    <a:pt x="30117" y="222080"/>
                  </a:lnTo>
                  <a:lnTo>
                    <a:pt x="35812" y="218251"/>
                  </a:lnTo>
                  <a:lnTo>
                    <a:pt x="41197" y="214905"/>
                  </a:lnTo>
                  <a:lnTo>
                    <a:pt x="46374" y="211880"/>
                  </a:lnTo>
                  <a:lnTo>
                    <a:pt x="52207" y="209863"/>
                  </a:lnTo>
                  <a:lnTo>
                    <a:pt x="58476" y="208519"/>
                  </a:lnTo>
                  <a:lnTo>
                    <a:pt x="65037" y="207623"/>
                  </a:lnTo>
                  <a:lnTo>
                    <a:pt x="71792" y="207025"/>
                  </a:lnTo>
                  <a:lnTo>
                    <a:pt x="78677" y="206627"/>
                  </a:lnTo>
                  <a:lnTo>
                    <a:pt x="92677" y="206184"/>
                  </a:lnTo>
                  <a:lnTo>
                    <a:pt x="106837" y="205988"/>
                  </a:lnTo>
                  <a:lnTo>
                    <a:pt x="116328" y="206729"/>
                  </a:lnTo>
                  <a:lnTo>
                    <a:pt x="127417" y="208017"/>
                  </a:lnTo>
                  <a:lnTo>
                    <a:pt x="139573" y="209669"/>
                  </a:lnTo>
                  <a:lnTo>
                    <a:pt x="149264" y="211565"/>
                  </a:lnTo>
                  <a:lnTo>
                    <a:pt x="157313" y="213622"/>
                  </a:lnTo>
                  <a:lnTo>
                    <a:pt x="164266" y="215787"/>
                  </a:lnTo>
                  <a:lnTo>
                    <a:pt x="170489" y="218024"/>
                  </a:lnTo>
                  <a:lnTo>
                    <a:pt x="176224" y="220310"/>
                  </a:lnTo>
                  <a:lnTo>
                    <a:pt x="181636" y="222627"/>
                  </a:lnTo>
                  <a:lnTo>
                    <a:pt x="191882" y="227318"/>
                  </a:lnTo>
                  <a:lnTo>
                    <a:pt x="196837" y="229681"/>
                  </a:lnTo>
                  <a:lnTo>
                    <a:pt x="202522" y="233637"/>
                  </a:lnTo>
                  <a:lnTo>
                    <a:pt x="208693" y="238655"/>
                  </a:lnTo>
                  <a:lnTo>
                    <a:pt x="220312" y="248994"/>
                  </a:lnTo>
                  <a:lnTo>
                    <a:pt x="228121" y="256235"/>
                  </a:lnTo>
                  <a:lnTo>
                    <a:pt x="236981" y="264774"/>
                  </a:lnTo>
                  <a:lnTo>
                    <a:pt x="238808" y="267351"/>
                  </a:lnTo>
                  <a:lnTo>
                    <a:pt x="242176" y="274770"/>
                  </a:lnTo>
                  <a:lnTo>
                    <a:pt x="245777" y="279597"/>
                  </a:lnTo>
                  <a:lnTo>
                    <a:pt x="247847" y="281202"/>
                  </a:lnTo>
                  <a:lnTo>
                    <a:pt x="250023" y="282272"/>
                  </a:lnTo>
                  <a:lnTo>
                    <a:pt x="256753" y="2844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31"/>
            <p:cNvSpPr/>
            <p:nvPr/>
          </p:nvSpPr>
          <p:spPr>
            <a:xfrm>
              <a:off x="5279231" y="1707356"/>
              <a:ext cx="7145" cy="14288"/>
            </a:xfrm>
            <a:custGeom>
              <a:avLst/>
              <a:gdLst/>
              <a:ahLst/>
              <a:cxnLst/>
              <a:rect l="0" t="0" r="0" b="0"/>
              <a:pathLst>
                <a:path w="7145" h="14288">
                  <a:moveTo>
                    <a:pt x="0" y="14287"/>
                  </a:moveTo>
                  <a:lnTo>
                    <a:pt x="0" y="8136"/>
                  </a:lnTo>
                  <a:lnTo>
                    <a:pt x="794" y="7805"/>
                  </a:lnTo>
                  <a:lnTo>
                    <a:pt x="2117" y="7585"/>
                  </a:lnTo>
                  <a:lnTo>
                    <a:pt x="3792" y="7438"/>
                  </a:lnTo>
                  <a:lnTo>
                    <a:pt x="4910" y="6546"/>
                  </a:lnTo>
                  <a:lnTo>
                    <a:pt x="5654" y="5158"/>
                  </a:lnTo>
                  <a:lnTo>
                    <a:pt x="71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32"/>
            <p:cNvSpPr/>
            <p:nvPr/>
          </p:nvSpPr>
          <p:spPr>
            <a:xfrm>
              <a:off x="5350668" y="1536236"/>
              <a:ext cx="321470" cy="299708"/>
            </a:xfrm>
            <a:custGeom>
              <a:avLst/>
              <a:gdLst/>
              <a:ahLst/>
              <a:cxnLst/>
              <a:rect l="0" t="0" r="0" b="0"/>
              <a:pathLst>
                <a:path w="321470" h="299708">
                  <a:moveTo>
                    <a:pt x="0" y="49676"/>
                  </a:moveTo>
                  <a:lnTo>
                    <a:pt x="3793" y="45884"/>
                  </a:lnTo>
                  <a:lnTo>
                    <a:pt x="4910" y="43973"/>
                  </a:lnTo>
                  <a:lnTo>
                    <a:pt x="6151" y="39733"/>
                  </a:lnTo>
                  <a:lnTo>
                    <a:pt x="7276" y="38285"/>
                  </a:lnTo>
                  <a:lnTo>
                    <a:pt x="8819" y="37319"/>
                  </a:lnTo>
                  <a:lnTo>
                    <a:pt x="16901" y="33844"/>
                  </a:lnTo>
                  <a:lnTo>
                    <a:pt x="38445" y="23279"/>
                  </a:lnTo>
                  <a:lnTo>
                    <a:pt x="61958" y="11549"/>
                  </a:lnTo>
                  <a:lnTo>
                    <a:pt x="71458" y="8918"/>
                  </a:lnTo>
                  <a:lnTo>
                    <a:pt x="76214" y="8217"/>
                  </a:lnTo>
                  <a:lnTo>
                    <a:pt x="81765" y="6955"/>
                  </a:lnTo>
                  <a:lnTo>
                    <a:pt x="87848" y="5320"/>
                  </a:lnTo>
                  <a:lnTo>
                    <a:pt x="94284" y="3437"/>
                  </a:lnTo>
                  <a:lnTo>
                    <a:pt x="100162" y="2181"/>
                  </a:lnTo>
                  <a:lnTo>
                    <a:pt x="105669" y="1344"/>
                  </a:lnTo>
                  <a:lnTo>
                    <a:pt x="110928" y="786"/>
                  </a:lnTo>
                  <a:lnTo>
                    <a:pt x="116814" y="414"/>
                  </a:lnTo>
                  <a:lnTo>
                    <a:pt x="123120" y="166"/>
                  </a:lnTo>
                  <a:lnTo>
                    <a:pt x="129705" y="0"/>
                  </a:lnTo>
                  <a:lnTo>
                    <a:pt x="135683" y="684"/>
                  </a:lnTo>
                  <a:lnTo>
                    <a:pt x="141256" y="1933"/>
                  </a:lnTo>
                  <a:lnTo>
                    <a:pt x="146558" y="3560"/>
                  </a:lnTo>
                  <a:lnTo>
                    <a:pt x="151680" y="4645"/>
                  </a:lnTo>
                  <a:lnTo>
                    <a:pt x="161606" y="5850"/>
                  </a:lnTo>
                  <a:lnTo>
                    <a:pt x="171308" y="8502"/>
                  </a:lnTo>
                  <a:lnTo>
                    <a:pt x="180912" y="11533"/>
                  </a:lnTo>
                  <a:lnTo>
                    <a:pt x="190472" y="12880"/>
                  </a:lnTo>
                  <a:lnTo>
                    <a:pt x="195244" y="14826"/>
                  </a:lnTo>
                  <a:lnTo>
                    <a:pt x="204780" y="21223"/>
                  </a:lnTo>
                  <a:lnTo>
                    <a:pt x="214309" y="27240"/>
                  </a:lnTo>
                  <a:lnTo>
                    <a:pt x="219073" y="29957"/>
                  </a:lnTo>
                  <a:lnTo>
                    <a:pt x="226483" y="37208"/>
                  </a:lnTo>
                  <a:lnTo>
                    <a:pt x="233216" y="45722"/>
                  </a:lnTo>
                  <a:lnTo>
                    <a:pt x="241499" y="54798"/>
                  </a:lnTo>
                  <a:lnTo>
                    <a:pt x="248356" y="64123"/>
                  </a:lnTo>
                  <a:lnTo>
                    <a:pt x="251296" y="68832"/>
                  </a:lnTo>
                  <a:lnTo>
                    <a:pt x="254049" y="73560"/>
                  </a:lnTo>
                  <a:lnTo>
                    <a:pt x="256679" y="78298"/>
                  </a:lnTo>
                  <a:lnTo>
                    <a:pt x="261718" y="87797"/>
                  </a:lnTo>
                  <a:lnTo>
                    <a:pt x="266603" y="97310"/>
                  </a:lnTo>
                  <a:lnTo>
                    <a:pt x="268223" y="102863"/>
                  </a:lnTo>
                  <a:lnTo>
                    <a:pt x="269302" y="108947"/>
                  </a:lnTo>
                  <a:lnTo>
                    <a:pt x="270023" y="115384"/>
                  </a:lnTo>
                  <a:lnTo>
                    <a:pt x="269709" y="121262"/>
                  </a:lnTo>
                  <a:lnTo>
                    <a:pt x="268706" y="126769"/>
                  </a:lnTo>
                  <a:lnTo>
                    <a:pt x="267244" y="132028"/>
                  </a:lnTo>
                  <a:lnTo>
                    <a:pt x="266269" y="137121"/>
                  </a:lnTo>
                  <a:lnTo>
                    <a:pt x="265619" y="142104"/>
                  </a:lnTo>
                  <a:lnTo>
                    <a:pt x="265186" y="147013"/>
                  </a:lnTo>
                  <a:lnTo>
                    <a:pt x="264103" y="151874"/>
                  </a:lnTo>
                  <a:lnTo>
                    <a:pt x="262588" y="156702"/>
                  </a:lnTo>
                  <a:lnTo>
                    <a:pt x="260784" y="161508"/>
                  </a:lnTo>
                  <a:lnTo>
                    <a:pt x="251644" y="174237"/>
                  </a:lnTo>
                  <a:lnTo>
                    <a:pt x="237612" y="192248"/>
                  </a:lnTo>
                  <a:lnTo>
                    <a:pt x="220321" y="213780"/>
                  </a:lnTo>
                  <a:lnTo>
                    <a:pt x="207206" y="228929"/>
                  </a:lnTo>
                  <a:lnTo>
                    <a:pt x="196875" y="239822"/>
                  </a:lnTo>
                  <a:lnTo>
                    <a:pt x="188400" y="247877"/>
                  </a:lnTo>
                  <a:lnTo>
                    <a:pt x="181162" y="254041"/>
                  </a:lnTo>
                  <a:lnTo>
                    <a:pt x="174750" y="258945"/>
                  </a:lnTo>
                  <a:lnTo>
                    <a:pt x="168888" y="263007"/>
                  </a:lnTo>
                  <a:lnTo>
                    <a:pt x="163392" y="266509"/>
                  </a:lnTo>
                  <a:lnTo>
                    <a:pt x="158141" y="269638"/>
                  </a:lnTo>
                  <a:lnTo>
                    <a:pt x="153052" y="272517"/>
                  </a:lnTo>
                  <a:lnTo>
                    <a:pt x="143166" y="277833"/>
                  </a:lnTo>
                  <a:lnTo>
                    <a:pt x="138306" y="280362"/>
                  </a:lnTo>
                  <a:lnTo>
                    <a:pt x="132686" y="282842"/>
                  </a:lnTo>
                  <a:lnTo>
                    <a:pt x="126557" y="285289"/>
                  </a:lnTo>
                  <a:lnTo>
                    <a:pt x="120090" y="287713"/>
                  </a:lnTo>
                  <a:lnTo>
                    <a:pt x="114191" y="289330"/>
                  </a:lnTo>
                  <a:lnTo>
                    <a:pt x="108672" y="290408"/>
                  </a:lnTo>
                  <a:lnTo>
                    <a:pt x="103404" y="291127"/>
                  </a:lnTo>
                  <a:lnTo>
                    <a:pt x="98305" y="291606"/>
                  </a:lnTo>
                  <a:lnTo>
                    <a:pt x="88406" y="292138"/>
                  </a:lnTo>
                  <a:lnTo>
                    <a:pt x="80831" y="292374"/>
                  </a:lnTo>
                  <a:lnTo>
                    <a:pt x="69501" y="292526"/>
                  </a:lnTo>
                  <a:lnTo>
                    <a:pt x="58252" y="292552"/>
                  </a:lnTo>
                  <a:lnTo>
                    <a:pt x="54710" y="291762"/>
                  </a:lnTo>
                  <a:lnTo>
                    <a:pt x="48658" y="288768"/>
                  </a:lnTo>
                  <a:lnTo>
                    <a:pt x="39098" y="281172"/>
                  </a:lnTo>
                  <a:lnTo>
                    <a:pt x="37221" y="279563"/>
                  </a:lnTo>
                  <a:lnTo>
                    <a:pt x="36720" y="278340"/>
                  </a:lnTo>
                  <a:lnTo>
                    <a:pt x="36015" y="272827"/>
                  </a:lnTo>
                  <a:lnTo>
                    <a:pt x="35778" y="263853"/>
                  </a:lnTo>
                  <a:lnTo>
                    <a:pt x="35731" y="254437"/>
                  </a:lnTo>
                  <a:lnTo>
                    <a:pt x="36521" y="252064"/>
                  </a:lnTo>
                  <a:lnTo>
                    <a:pt x="39515" y="247312"/>
                  </a:lnTo>
                  <a:lnTo>
                    <a:pt x="45663" y="240174"/>
                  </a:lnTo>
                  <a:lnTo>
                    <a:pt x="52512" y="233032"/>
                  </a:lnTo>
                  <a:lnTo>
                    <a:pt x="61439" y="228270"/>
                  </a:lnTo>
                  <a:lnTo>
                    <a:pt x="67153" y="225889"/>
                  </a:lnTo>
                  <a:lnTo>
                    <a:pt x="72550" y="224301"/>
                  </a:lnTo>
                  <a:lnTo>
                    <a:pt x="77735" y="223243"/>
                  </a:lnTo>
                  <a:lnTo>
                    <a:pt x="87731" y="222067"/>
                  </a:lnTo>
                  <a:lnTo>
                    <a:pt x="97464" y="221544"/>
                  </a:lnTo>
                  <a:lnTo>
                    <a:pt x="109199" y="221312"/>
                  </a:lnTo>
                  <a:lnTo>
                    <a:pt x="153490" y="221137"/>
                  </a:lnTo>
                  <a:lnTo>
                    <a:pt x="159477" y="221927"/>
                  </a:lnTo>
                  <a:lnTo>
                    <a:pt x="165849" y="223248"/>
                  </a:lnTo>
                  <a:lnTo>
                    <a:pt x="172479" y="224922"/>
                  </a:lnTo>
                  <a:lnTo>
                    <a:pt x="178486" y="226831"/>
                  </a:lnTo>
                  <a:lnTo>
                    <a:pt x="184078" y="228898"/>
                  </a:lnTo>
                  <a:lnTo>
                    <a:pt x="189394" y="231070"/>
                  </a:lnTo>
                  <a:lnTo>
                    <a:pt x="194525" y="233312"/>
                  </a:lnTo>
                  <a:lnTo>
                    <a:pt x="204460" y="237919"/>
                  </a:lnTo>
                  <a:lnTo>
                    <a:pt x="218978" y="244975"/>
                  </a:lnTo>
                  <a:lnTo>
                    <a:pt x="228557" y="247601"/>
                  </a:lnTo>
                  <a:lnTo>
                    <a:pt x="238107" y="249561"/>
                  </a:lnTo>
                  <a:lnTo>
                    <a:pt x="247642" y="253078"/>
                  </a:lnTo>
                  <a:lnTo>
                    <a:pt x="257172" y="257288"/>
                  </a:lnTo>
                  <a:lnTo>
                    <a:pt x="271462" y="264120"/>
                  </a:lnTo>
                  <a:lnTo>
                    <a:pt x="280194" y="268809"/>
                  </a:lnTo>
                  <a:lnTo>
                    <a:pt x="289572" y="275912"/>
                  </a:lnTo>
                  <a:lnTo>
                    <a:pt x="297378" y="283044"/>
                  </a:lnTo>
                  <a:lnTo>
                    <a:pt x="305734" y="291153"/>
                  </a:lnTo>
                  <a:lnTo>
                    <a:pt x="313206" y="298590"/>
                  </a:lnTo>
                  <a:lnTo>
                    <a:pt x="314372" y="298963"/>
                  </a:lnTo>
                  <a:lnTo>
                    <a:pt x="321469" y="2997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33"/>
            <p:cNvSpPr/>
            <p:nvPr/>
          </p:nvSpPr>
          <p:spPr>
            <a:xfrm>
              <a:off x="5772175" y="1678791"/>
              <a:ext cx="21292" cy="28566"/>
            </a:xfrm>
            <a:custGeom>
              <a:avLst/>
              <a:gdLst/>
              <a:ahLst/>
              <a:cxnLst/>
              <a:rect l="0" t="0" r="0" b="0"/>
              <a:pathLst>
                <a:path w="21292" h="28566">
                  <a:moveTo>
                    <a:pt x="7118" y="28565"/>
                  </a:moveTo>
                  <a:lnTo>
                    <a:pt x="269" y="21715"/>
                  </a:lnTo>
                  <a:lnTo>
                    <a:pt x="171" y="20823"/>
                  </a:lnTo>
                  <a:lnTo>
                    <a:pt x="105" y="19435"/>
                  </a:lnTo>
                  <a:lnTo>
                    <a:pt x="0" y="15296"/>
                  </a:lnTo>
                  <a:lnTo>
                    <a:pt x="785" y="14163"/>
                  </a:lnTo>
                  <a:lnTo>
                    <a:pt x="2103" y="12613"/>
                  </a:lnTo>
                  <a:lnTo>
                    <a:pt x="3774" y="10787"/>
                  </a:lnTo>
                  <a:lnTo>
                    <a:pt x="4890" y="8775"/>
                  </a:lnTo>
                  <a:lnTo>
                    <a:pt x="5632" y="6641"/>
                  </a:lnTo>
                  <a:lnTo>
                    <a:pt x="6127" y="4424"/>
                  </a:lnTo>
                  <a:lnTo>
                    <a:pt x="7252" y="2946"/>
                  </a:lnTo>
                  <a:lnTo>
                    <a:pt x="8795" y="1960"/>
                  </a:lnTo>
                  <a:lnTo>
                    <a:pt x="10617" y="1303"/>
                  </a:lnTo>
                  <a:lnTo>
                    <a:pt x="12626" y="866"/>
                  </a:lnTo>
                  <a:lnTo>
                    <a:pt x="14758" y="574"/>
                  </a:lnTo>
                  <a:lnTo>
                    <a:pt x="21291" y="0"/>
                  </a:lnTo>
                  <a:lnTo>
                    <a:pt x="19238" y="2111"/>
                  </a:lnTo>
                  <a:lnTo>
                    <a:pt x="17579" y="3785"/>
                  </a:lnTo>
                  <a:lnTo>
                    <a:pt x="16473" y="5695"/>
                  </a:lnTo>
                  <a:lnTo>
                    <a:pt x="15736" y="7762"/>
                  </a:lnTo>
                  <a:lnTo>
                    <a:pt x="15244" y="9934"/>
                  </a:lnTo>
                  <a:lnTo>
                    <a:pt x="14123" y="11381"/>
                  </a:lnTo>
                  <a:lnTo>
                    <a:pt x="12583" y="12347"/>
                  </a:lnTo>
                  <a:lnTo>
                    <a:pt x="10761" y="12990"/>
                  </a:lnTo>
                  <a:lnTo>
                    <a:pt x="9547" y="14213"/>
                  </a:lnTo>
                  <a:lnTo>
                    <a:pt x="8737" y="15822"/>
                  </a:lnTo>
                  <a:lnTo>
                    <a:pt x="7118" y="214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34"/>
            <p:cNvSpPr/>
            <p:nvPr/>
          </p:nvSpPr>
          <p:spPr>
            <a:xfrm>
              <a:off x="5912084" y="1536004"/>
              <a:ext cx="260117" cy="278509"/>
            </a:xfrm>
            <a:custGeom>
              <a:avLst/>
              <a:gdLst/>
              <a:ahLst/>
              <a:cxnLst/>
              <a:rect l="0" t="0" r="0" b="0"/>
              <a:pathLst>
                <a:path w="260117" h="278509">
                  <a:moveTo>
                    <a:pt x="24372" y="35621"/>
                  </a:moveTo>
                  <a:lnTo>
                    <a:pt x="31957" y="31828"/>
                  </a:lnTo>
                  <a:lnTo>
                    <a:pt x="37797" y="29966"/>
                  </a:lnTo>
                  <a:lnTo>
                    <a:pt x="40466" y="29470"/>
                  </a:lnTo>
                  <a:lnTo>
                    <a:pt x="45548" y="26802"/>
                  </a:lnTo>
                  <a:lnTo>
                    <a:pt x="52872" y="20837"/>
                  </a:lnTo>
                  <a:lnTo>
                    <a:pt x="55278" y="18621"/>
                  </a:lnTo>
                  <a:lnTo>
                    <a:pt x="59263" y="16350"/>
                  </a:lnTo>
                  <a:lnTo>
                    <a:pt x="64301" y="14042"/>
                  </a:lnTo>
                  <a:lnTo>
                    <a:pt x="70042" y="11710"/>
                  </a:lnTo>
                  <a:lnTo>
                    <a:pt x="75456" y="10155"/>
                  </a:lnTo>
                  <a:lnTo>
                    <a:pt x="80652" y="9119"/>
                  </a:lnTo>
                  <a:lnTo>
                    <a:pt x="85705" y="8427"/>
                  </a:lnTo>
                  <a:lnTo>
                    <a:pt x="91454" y="7173"/>
                  </a:lnTo>
                  <a:lnTo>
                    <a:pt x="97668" y="5543"/>
                  </a:lnTo>
                  <a:lnTo>
                    <a:pt x="104192" y="3663"/>
                  </a:lnTo>
                  <a:lnTo>
                    <a:pt x="110129" y="2409"/>
                  </a:lnTo>
                  <a:lnTo>
                    <a:pt x="115675" y="1573"/>
                  </a:lnTo>
                  <a:lnTo>
                    <a:pt x="120959" y="1016"/>
                  </a:lnTo>
                  <a:lnTo>
                    <a:pt x="126864" y="645"/>
                  </a:lnTo>
                  <a:lnTo>
                    <a:pt x="139774" y="232"/>
                  </a:lnTo>
                  <a:lnTo>
                    <a:pt x="156637" y="0"/>
                  </a:lnTo>
                  <a:lnTo>
                    <a:pt x="161761" y="761"/>
                  </a:lnTo>
                  <a:lnTo>
                    <a:pt x="166765" y="2062"/>
                  </a:lnTo>
                  <a:lnTo>
                    <a:pt x="171688" y="3723"/>
                  </a:lnTo>
                  <a:lnTo>
                    <a:pt x="177351" y="4831"/>
                  </a:lnTo>
                  <a:lnTo>
                    <a:pt x="183508" y="5569"/>
                  </a:lnTo>
                  <a:lnTo>
                    <a:pt x="189994" y="6061"/>
                  </a:lnTo>
                  <a:lnTo>
                    <a:pt x="195112" y="7183"/>
                  </a:lnTo>
                  <a:lnTo>
                    <a:pt x="202914" y="10546"/>
                  </a:lnTo>
                  <a:lnTo>
                    <a:pt x="206900" y="13348"/>
                  </a:lnTo>
                  <a:lnTo>
                    <a:pt x="211145" y="16804"/>
                  </a:lnTo>
                  <a:lnTo>
                    <a:pt x="219301" y="24082"/>
                  </a:lnTo>
                  <a:lnTo>
                    <a:pt x="225571" y="29963"/>
                  </a:lnTo>
                  <a:lnTo>
                    <a:pt x="229149" y="34230"/>
                  </a:lnTo>
                  <a:lnTo>
                    <a:pt x="233121" y="39456"/>
                  </a:lnTo>
                  <a:lnTo>
                    <a:pt x="237356" y="45321"/>
                  </a:lnTo>
                  <a:lnTo>
                    <a:pt x="240974" y="50819"/>
                  </a:lnTo>
                  <a:lnTo>
                    <a:pt x="244180" y="56072"/>
                  </a:lnTo>
                  <a:lnTo>
                    <a:pt x="247110" y="61161"/>
                  </a:lnTo>
                  <a:lnTo>
                    <a:pt x="249064" y="66141"/>
                  </a:lnTo>
                  <a:lnTo>
                    <a:pt x="250367" y="71049"/>
                  </a:lnTo>
                  <a:lnTo>
                    <a:pt x="251235" y="75908"/>
                  </a:lnTo>
                  <a:lnTo>
                    <a:pt x="251814" y="81529"/>
                  </a:lnTo>
                  <a:lnTo>
                    <a:pt x="252200" y="87657"/>
                  </a:lnTo>
                  <a:lnTo>
                    <a:pt x="252457" y="94124"/>
                  </a:lnTo>
                  <a:lnTo>
                    <a:pt x="251835" y="100817"/>
                  </a:lnTo>
                  <a:lnTo>
                    <a:pt x="250627" y="107660"/>
                  </a:lnTo>
                  <a:lnTo>
                    <a:pt x="249027" y="114603"/>
                  </a:lnTo>
                  <a:lnTo>
                    <a:pt x="247960" y="120819"/>
                  </a:lnTo>
                  <a:lnTo>
                    <a:pt x="247250" y="126551"/>
                  </a:lnTo>
                  <a:lnTo>
                    <a:pt x="246776" y="131959"/>
                  </a:lnTo>
                  <a:lnTo>
                    <a:pt x="244873" y="137946"/>
                  </a:lnTo>
                  <a:lnTo>
                    <a:pt x="242016" y="144319"/>
                  </a:lnTo>
                  <a:lnTo>
                    <a:pt x="238524" y="150949"/>
                  </a:lnTo>
                  <a:lnTo>
                    <a:pt x="235403" y="157750"/>
                  </a:lnTo>
                  <a:lnTo>
                    <a:pt x="232528" y="164665"/>
                  </a:lnTo>
                  <a:lnTo>
                    <a:pt x="229817" y="171656"/>
                  </a:lnTo>
                  <a:lnTo>
                    <a:pt x="226423" y="177905"/>
                  </a:lnTo>
                  <a:lnTo>
                    <a:pt x="222573" y="183658"/>
                  </a:lnTo>
                  <a:lnTo>
                    <a:pt x="218418" y="189081"/>
                  </a:lnTo>
                  <a:lnTo>
                    <a:pt x="214061" y="195077"/>
                  </a:lnTo>
                  <a:lnTo>
                    <a:pt x="204986" y="208090"/>
                  </a:lnTo>
                  <a:lnTo>
                    <a:pt x="200344" y="213307"/>
                  </a:lnTo>
                  <a:lnTo>
                    <a:pt x="195662" y="217578"/>
                  </a:lnTo>
                  <a:lnTo>
                    <a:pt x="190953" y="221219"/>
                  </a:lnTo>
                  <a:lnTo>
                    <a:pt x="185432" y="225234"/>
                  </a:lnTo>
                  <a:lnTo>
                    <a:pt x="172948" y="233929"/>
                  </a:lnTo>
                  <a:lnTo>
                    <a:pt x="167079" y="237676"/>
                  </a:lnTo>
                  <a:lnTo>
                    <a:pt x="161578" y="240968"/>
                  </a:lnTo>
                  <a:lnTo>
                    <a:pt x="156324" y="243956"/>
                  </a:lnTo>
                  <a:lnTo>
                    <a:pt x="146253" y="249393"/>
                  </a:lnTo>
                  <a:lnTo>
                    <a:pt x="126852" y="259351"/>
                  </a:lnTo>
                  <a:lnTo>
                    <a:pt x="121267" y="261768"/>
                  </a:lnTo>
                  <a:lnTo>
                    <a:pt x="115162" y="264173"/>
                  </a:lnTo>
                  <a:lnTo>
                    <a:pt x="108712" y="266570"/>
                  </a:lnTo>
                  <a:lnTo>
                    <a:pt x="102823" y="268168"/>
                  </a:lnTo>
                  <a:lnTo>
                    <a:pt x="97310" y="269234"/>
                  </a:lnTo>
                  <a:lnTo>
                    <a:pt x="92048" y="269944"/>
                  </a:lnTo>
                  <a:lnTo>
                    <a:pt x="86158" y="270417"/>
                  </a:lnTo>
                  <a:lnTo>
                    <a:pt x="79850" y="270733"/>
                  </a:lnTo>
                  <a:lnTo>
                    <a:pt x="63828" y="271177"/>
                  </a:lnTo>
                  <a:lnTo>
                    <a:pt x="49821" y="271309"/>
                  </a:lnTo>
                  <a:lnTo>
                    <a:pt x="43719" y="271327"/>
                  </a:lnTo>
                  <a:lnTo>
                    <a:pt x="38858" y="270546"/>
                  </a:lnTo>
                  <a:lnTo>
                    <a:pt x="31339" y="267561"/>
                  </a:lnTo>
                  <a:lnTo>
                    <a:pt x="18851" y="261418"/>
                  </a:lnTo>
                  <a:lnTo>
                    <a:pt x="11864" y="259006"/>
                  </a:lnTo>
                  <a:lnTo>
                    <a:pt x="8890" y="258363"/>
                  </a:lnTo>
                  <a:lnTo>
                    <a:pt x="3468" y="255532"/>
                  </a:lnTo>
                  <a:lnTo>
                    <a:pt x="911" y="253666"/>
                  </a:lnTo>
                  <a:lnTo>
                    <a:pt x="0" y="248453"/>
                  </a:lnTo>
                  <a:lnTo>
                    <a:pt x="186" y="241009"/>
                  </a:lnTo>
                  <a:lnTo>
                    <a:pt x="1105" y="232077"/>
                  </a:lnTo>
                  <a:lnTo>
                    <a:pt x="3304" y="226123"/>
                  </a:lnTo>
                  <a:lnTo>
                    <a:pt x="6358" y="222153"/>
                  </a:lnTo>
                  <a:lnTo>
                    <a:pt x="13984" y="216949"/>
                  </a:lnTo>
                  <a:lnTo>
                    <a:pt x="18241" y="214450"/>
                  </a:lnTo>
                  <a:lnTo>
                    <a:pt x="22665" y="211990"/>
                  </a:lnTo>
                  <a:lnTo>
                    <a:pt x="27203" y="210350"/>
                  </a:lnTo>
                  <a:lnTo>
                    <a:pt x="31815" y="209257"/>
                  </a:lnTo>
                  <a:lnTo>
                    <a:pt x="36478" y="208528"/>
                  </a:lnTo>
                  <a:lnTo>
                    <a:pt x="41968" y="207249"/>
                  </a:lnTo>
                  <a:lnTo>
                    <a:pt x="48009" y="205602"/>
                  </a:lnTo>
                  <a:lnTo>
                    <a:pt x="54417" y="203710"/>
                  </a:lnTo>
                  <a:lnTo>
                    <a:pt x="61071" y="202449"/>
                  </a:lnTo>
                  <a:lnTo>
                    <a:pt x="67888" y="201608"/>
                  </a:lnTo>
                  <a:lnTo>
                    <a:pt x="74814" y="201048"/>
                  </a:lnTo>
                  <a:lnTo>
                    <a:pt x="81018" y="201468"/>
                  </a:lnTo>
                  <a:lnTo>
                    <a:pt x="86743" y="202542"/>
                  </a:lnTo>
                  <a:lnTo>
                    <a:pt x="92146" y="204051"/>
                  </a:lnTo>
                  <a:lnTo>
                    <a:pt x="98130" y="205058"/>
                  </a:lnTo>
                  <a:lnTo>
                    <a:pt x="104500" y="205729"/>
                  </a:lnTo>
                  <a:lnTo>
                    <a:pt x="111128" y="206176"/>
                  </a:lnTo>
                  <a:lnTo>
                    <a:pt x="117928" y="207268"/>
                  </a:lnTo>
                  <a:lnTo>
                    <a:pt x="124842" y="208790"/>
                  </a:lnTo>
                  <a:lnTo>
                    <a:pt x="131833" y="210598"/>
                  </a:lnTo>
                  <a:lnTo>
                    <a:pt x="138081" y="212597"/>
                  </a:lnTo>
                  <a:lnTo>
                    <a:pt x="143835" y="214724"/>
                  </a:lnTo>
                  <a:lnTo>
                    <a:pt x="149258" y="216935"/>
                  </a:lnTo>
                  <a:lnTo>
                    <a:pt x="155254" y="219997"/>
                  </a:lnTo>
                  <a:lnTo>
                    <a:pt x="161633" y="223626"/>
                  </a:lnTo>
                  <a:lnTo>
                    <a:pt x="168267" y="227632"/>
                  </a:lnTo>
                  <a:lnTo>
                    <a:pt x="175070" y="231097"/>
                  </a:lnTo>
                  <a:lnTo>
                    <a:pt x="181988" y="234201"/>
                  </a:lnTo>
                  <a:lnTo>
                    <a:pt x="188980" y="237064"/>
                  </a:lnTo>
                  <a:lnTo>
                    <a:pt x="194435" y="239766"/>
                  </a:lnTo>
                  <a:lnTo>
                    <a:pt x="198867" y="242361"/>
                  </a:lnTo>
                  <a:lnTo>
                    <a:pt x="206700" y="247361"/>
                  </a:lnTo>
                  <a:lnTo>
                    <a:pt x="211011" y="249806"/>
                  </a:lnTo>
                  <a:lnTo>
                    <a:pt x="215473" y="252230"/>
                  </a:lnTo>
                  <a:lnTo>
                    <a:pt x="222548" y="257039"/>
                  </a:lnTo>
                  <a:lnTo>
                    <a:pt x="225545" y="259433"/>
                  </a:lnTo>
                  <a:lnTo>
                    <a:pt x="230993" y="262093"/>
                  </a:lnTo>
                  <a:lnTo>
                    <a:pt x="233557" y="262802"/>
                  </a:lnTo>
                  <a:lnTo>
                    <a:pt x="238522" y="265707"/>
                  </a:lnTo>
                  <a:lnTo>
                    <a:pt x="240957" y="267593"/>
                  </a:lnTo>
                  <a:lnTo>
                    <a:pt x="245780" y="269688"/>
                  </a:lnTo>
                  <a:lnTo>
                    <a:pt x="248177" y="270247"/>
                  </a:lnTo>
                  <a:lnTo>
                    <a:pt x="252957" y="272984"/>
                  </a:lnTo>
                  <a:lnTo>
                    <a:pt x="260116" y="2785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35"/>
            <p:cNvSpPr/>
            <p:nvPr/>
          </p:nvSpPr>
          <p:spPr>
            <a:xfrm>
              <a:off x="814387" y="2864731"/>
              <a:ext cx="214314" cy="28488"/>
            </a:xfrm>
            <a:custGeom>
              <a:avLst/>
              <a:gdLst/>
              <a:ahLst/>
              <a:cxnLst/>
              <a:rect l="0" t="0" r="0" b="0"/>
              <a:pathLst>
                <a:path w="214314" h="28488">
                  <a:moveTo>
                    <a:pt x="0" y="28487"/>
                  </a:moveTo>
                  <a:lnTo>
                    <a:pt x="0" y="24695"/>
                  </a:lnTo>
                  <a:lnTo>
                    <a:pt x="794" y="23578"/>
                  </a:lnTo>
                  <a:lnTo>
                    <a:pt x="2117" y="22833"/>
                  </a:lnTo>
                  <a:lnTo>
                    <a:pt x="6151" y="21637"/>
                  </a:lnTo>
                  <a:lnTo>
                    <a:pt x="10642" y="21431"/>
                  </a:lnTo>
                  <a:lnTo>
                    <a:pt x="20792" y="21369"/>
                  </a:lnTo>
                  <a:lnTo>
                    <a:pt x="24180" y="20567"/>
                  </a:lnTo>
                  <a:lnTo>
                    <a:pt x="27233" y="19238"/>
                  </a:lnTo>
                  <a:lnTo>
                    <a:pt x="30061" y="17559"/>
                  </a:lnTo>
                  <a:lnTo>
                    <a:pt x="33535" y="16439"/>
                  </a:lnTo>
                  <a:lnTo>
                    <a:pt x="37438" y="15693"/>
                  </a:lnTo>
                  <a:lnTo>
                    <a:pt x="41627" y="15195"/>
                  </a:lnTo>
                  <a:lnTo>
                    <a:pt x="45214" y="14863"/>
                  </a:lnTo>
                  <a:lnTo>
                    <a:pt x="51316" y="14495"/>
                  </a:lnTo>
                  <a:lnTo>
                    <a:pt x="58790" y="14331"/>
                  </a:lnTo>
                  <a:lnTo>
                    <a:pt x="97954" y="14202"/>
                  </a:lnTo>
                  <a:lnTo>
                    <a:pt x="102609" y="14995"/>
                  </a:lnTo>
                  <a:lnTo>
                    <a:pt x="107300" y="16317"/>
                  </a:lnTo>
                  <a:lnTo>
                    <a:pt x="112014" y="17993"/>
                  </a:lnTo>
                  <a:lnTo>
                    <a:pt x="115951" y="19110"/>
                  </a:lnTo>
                  <a:lnTo>
                    <a:pt x="119370" y="19854"/>
                  </a:lnTo>
                  <a:lnTo>
                    <a:pt x="125284" y="20682"/>
                  </a:lnTo>
                  <a:lnTo>
                    <a:pt x="130559" y="21049"/>
                  </a:lnTo>
                  <a:lnTo>
                    <a:pt x="137666" y="21213"/>
                  </a:lnTo>
                  <a:lnTo>
                    <a:pt x="173805" y="21343"/>
                  </a:lnTo>
                  <a:lnTo>
                    <a:pt x="176195" y="22137"/>
                  </a:lnTo>
                  <a:lnTo>
                    <a:pt x="178582" y="23460"/>
                  </a:lnTo>
                  <a:lnTo>
                    <a:pt x="185721" y="28476"/>
                  </a:lnTo>
                  <a:lnTo>
                    <a:pt x="185734" y="28485"/>
                  </a:lnTo>
                  <a:lnTo>
                    <a:pt x="179587" y="22336"/>
                  </a:lnTo>
                  <a:lnTo>
                    <a:pt x="174802" y="21785"/>
                  </a:lnTo>
                  <a:lnTo>
                    <a:pt x="171303" y="21637"/>
                  </a:lnTo>
                  <a:lnTo>
                    <a:pt x="168177" y="22333"/>
                  </a:lnTo>
                  <a:lnTo>
                    <a:pt x="165299" y="23591"/>
                  </a:lnTo>
                  <a:lnTo>
                    <a:pt x="162587" y="25223"/>
                  </a:lnTo>
                  <a:lnTo>
                    <a:pt x="159985" y="26311"/>
                  </a:lnTo>
                  <a:lnTo>
                    <a:pt x="157457" y="27037"/>
                  </a:lnTo>
                  <a:lnTo>
                    <a:pt x="151737" y="27843"/>
                  </a:lnTo>
                  <a:lnTo>
                    <a:pt x="147989" y="28057"/>
                  </a:lnTo>
                  <a:lnTo>
                    <a:pt x="139592" y="28296"/>
                  </a:lnTo>
                  <a:lnTo>
                    <a:pt x="88795" y="28485"/>
                  </a:lnTo>
                  <a:lnTo>
                    <a:pt x="84596" y="27692"/>
                  </a:lnTo>
                  <a:lnTo>
                    <a:pt x="81004" y="26370"/>
                  </a:lnTo>
                  <a:lnTo>
                    <a:pt x="77815" y="24694"/>
                  </a:lnTo>
                  <a:lnTo>
                    <a:pt x="74102" y="23577"/>
                  </a:lnTo>
                  <a:lnTo>
                    <a:pt x="70039" y="22833"/>
                  </a:lnTo>
                  <a:lnTo>
                    <a:pt x="65742" y="22336"/>
                  </a:lnTo>
                  <a:lnTo>
                    <a:pt x="62084" y="22005"/>
                  </a:lnTo>
                  <a:lnTo>
                    <a:pt x="55904" y="21637"/>
                  </a:lnTo>
                  <a:lnTo>
                    <a:pt x="50511" y="21474"/>
                  </a:lnTo>
                  <a:lnTo>
                    <a:pt x="37159" y="21351"/>
                  </a:lnTo>
                  <a:lnTo>
                    <a:pt x="38267" y="20555"/>
                  </a:lnTo>
                  <a:lnTo>
                    <a:pt x="40592" y="19230"/>
                  </a:lnTo>
                  <a:lnTo>
                    <a:pt x="43730" y="17553"/>
                  </a:lnTo>
                  <a:lnTo>
                    <a:pt x="46616" y="16436"/>
                  </a:lnTo>
                  <a:lnTo>
                    <a:pt x="49334" y="15690"/>
                  </a:lnTo>
                  <a:lnTo>
                    <a:pt x="51939" y="15193"/>
                  </a:lnTo>
                  <a:lnTo>
                    <a:pt x="56057" y="14862"/>
                  </a:lnTo>
                  <a:lnTo>
                    <a:pt x="61184" y="14642"/>
                  </a:lnTo>
                  <a:lnTo>
                    <a:pt x="66983" y="14494"/>
                  </a:lnTo>
                  <a:lnTo>
                    <a:pt x="72437" y="13602"/>
                  </a:lnTo>
                  <a:lnTo>
                    <a:pt x="77660" y="12214"/>
                  </a:lnTo>
                  <a:lnTo>
                    <a:pt x="82730" y="10495"/>
                  </a:lnTo>
                  <a:lnTo>
                    <a:pt x="88491" y="9348"/>
                  </a:lnTo>
                  <a:lnTo>
                    <a:pt x="94712" y="8584"/>
                  </a:lnTo>
                  <a:lnTo>
                    <a:pt x="101242" y="8075"/>
                  </a:lnTo>
                  <a:lnTo>
                    <a:pt x="107182" y="7735"/>
                  </a:lnTo>
                  <a:lnTo>
                    <a:pt x="118016" y="7358"/>
                  </a:lnTo>
                  <a:lnTo>
                    <a:pt x="148391" y="7096"/>
                  </a:lnTo>
                  <a:lnTo>
                    <a:pt x="153696" y="7083"/>
                  </a:lnTo>
                  <a:lnTo>
                    <a:pt x="159614" y="6280"/>
                  </a:lnTo>
                  <a:lnTo>
                    <a:pt x="165941" y="4951"/>
                  </a:lnTo>
                  <a:lnTo>
                    <a:pt x="172540" y="3272"/>
                  </a:lnTo>
                  <a:lnTo>
                    <a:pt x="177733" y="2152"/>
                  </a:lnTo>
                  <a:lnTo>
                    <a:pt x="181989" y="1405"/>
                  </a:lnTo>
                  <a:lnTo>
                    <a:pt x="185619" y="908"/>
                  </a:lnTo>
                  <a:lnTo>
                    <a:pt x="191770" y="354"/>
                  </a:lnTo>
                  <a:lnTo>
                    <a:pt x="197150" y="109"/>
                  </a:lnTo>
                  <a:lnTo>
                    <a:pt x="202187" y="0"/>
                  </a:lnTo>
                  <a:lnTo>
                    <a:pt x="203848" y="764"/>
                  </a:lnTo>
                  <a:lnTo>
                    <a:pt x="204955" y="2068"/>
                  </a:lnTo>
                  <a:lnTo>
                    <a:pt x="205693" y="3730"/>
                  </a:lnTo>
                  <a:lnTo>
                    <a:pt x="206978" y="4839"/>
                  </a:lnTo>
                  <a:lnTo>
                    <a:pt x="208629" y="5578"/>
                  </a:lnTo>
                  <a:lnTo>
                    <a:pt x="214313" y="7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8125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exponent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x*x*x*x*x =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(3x)(3x)(3x)=</a:t>
            </a:r>
            <a:endParaRPr lang="en-US" dirty="0"/>
          </a:p>
        </p:txBody>
      </p:sp>
      <p:sp>
        <p:nvSpPr>
          <p:cNvPr id="21" name="SMARTInkAnnotation89"/>
          <p:cNvSpPr/>
          <p:nvPr/>
        </p:nvSpPr>
        <p:spPr>
          <a:xfrm>
            <a:off x="2757487" y="1385887"/>
            <a:ext cx="414339" cy="371476"/>
          </a:xfrm>
          <a:custGeom>
            <a:avLst/>
            <a:gdLst/>
            <a:ahLst/>
            <a:cxnLst/>
            <a:rect l="0" t="0" r="0" b="0"/>
            <a:pathLst>
              <a:path w="414339" h="371476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4910" y="12185"/>
                </a:lnTo>
                <a:lnTo>
                  <a:pt x="7276" y="19132"/>
                </a:lnTo>
                <a:lnTo>
                  <a:pt x="14784" y="30708"/>
                </a:lnTo>
                <a:lnTo>
                  <a:pt x="21579" y="41378"/>
                </a:lnTo>
                <a:lnTo>
                  <a:pt x="28619" y="51683"/>
                </a:lnTo>
                <a:lnTo>
                  <a:pt x="33357" y="61070"/>
                </a:lnTo>
                <a:lnTo>
                  <a:pt x="35732" y="66907"/>
                </a:lnTo>
                <a:lnTo>
                  <a:pt x="38109" y="73180"/>
                </a:lnTo>
                <a:lnTo>
                  <a:pt x="44983" y="84383"/>
                </a:lnTo>
                <a:lnTo>
                  <a:pt x="53330" y="94654"/>
                </a:lnTo>
                <a:lnTo>
                  <a:pt x="62331" y="104510"/>
                </a:lnTo>
                <a:lnTo>
                  <a:pt x="66954" y="110155"/>
                </a:lnTo>
                <a:lnTo>
                  <a:pt x="71624" y="116299"/>
                </a:lnTo>
                <a:lnTo>
                  <a:pt x="76324" y="122776"/>
                </a:lnTo>
                <a:lnTo>
                  <a:pt x="85780" y="134207"/>
                </a:lnTo>
                <a:lnTo>
                  <a:pt x="96068" y="144579"/>
                </a:lnTo>
                <a:lnTo>
                  <a:pt x="108578" y="154480"/>
                </a:lnTo>
                <a:lnTo>
                  <a:pt x="115248" y="159343"/>
                </a:lnTo>
                <a:lnTo>
                  <a:pt x="129009" y="168979"/>
                </a:lnTo>
                <a:lnTo>
                  <a:pt x="136012" y="174566"/>
                </a:lnTo>
                <a:lnTo>
                  <a:pt x="143062" y="180671"/>
                </a:lnTo>
                <a:lnTo>
                  <a:pt x="156452" y="193011"/>
                </a:lnTo>
                <a:lnTo>
                  <a:pt x="167695" y="203787"/>
                </a:lnTo>
                <a:lnTo>
                  <a:pt x="180100" y="213868"/>
                </a:lnTo>
                <a:lnTo>
                  <a:pt x="186742" y="218778"/>
                </a:lnTo>
                <a:lnTo>
                  <a:pt x="200471" y="228468"/>
                </a:lnTo>
                <a:lnTo>
                  <a:pt x="228688" y="247624"/>
                </a:lnTo>
                <a:lnTo>
                  <a:pt x="240810" y="257163"/>
                </a:lnTo>
                <a:lnTo>
                  <a:pt x="252283" y="266695"/>
                </a:lnTo>
                <a:lnTo>
                  <a:pt x="258676" y="271459"/>
                </a:lnTo>
                <a:lnTo>
                  <a:pt x="272130" y="280986"/>
                </a:lnTo>
                <a:lnTo>
                  <a:pt x="286046" y="290512"/>
                </a:lnTo>
                <a:lnTo>
                  <a:pt x="298053" y="300037"/>
                </a:lnTo>
                <a:lnTo>
                  <a:pt x="309474" y="309562"/>
                </a:lnTo>
                <a:lnTo>
                  <a:pt x="315854" y="314325"/>
                </a:lnTo>
                <a:lnTo>
                  <a:pt x="328498" y="323056"/>
                </a:lnTo>
                <a:lnTo>
                  <a:pt x="339410" y="329583"/>
                </a:lnTo>
                <a:lnTo>
                  <a:pt x="349551" y="335129"/>
                </a:lnTo>
                <a:lnTo>
                  <a:pt x="364185" y="342714"/>
                </a:lnTo>
                <a:lnTo>
                  <a:pt x="376459" y="349989"/>
                </a:lnTo>
                <a:lnTo>
                  <a:pt x="387717" y="359558"/>
                </a:lnTo>
                <a:lnTo>
                  <a:pt x="395161" y="366709"/>
                </a:lnTo>
                <a:lnTo>
                  <a:pt x="397585" y="368298"/>
                </a:lnTo>
                <a:lnTo>
                  <a:pt x="406772" y="371351"/>
                </a:lnTo>
                <a:lnTo>
                  <a:pt x="414338" y="3714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90"/>
          <p:cNvSpPr/>
          <p:nvPr/>
        </p:nvSpPr>
        <p:spPr>
          <a:xfrm>
            <a:off x="2686050" y="1414549"/>
            <a:ext cx="371476" cy="471402"/>
          </a:xfrm>
          <a:custGeom>
            <a:avLst/>
            <a:gdLst/>
            <a:ahLst/>
            <a:cxnLst/>
            <a:rect l="0" t="0" r="0" b="0"/>
            <a:pathLst>
              <a:path w="371476" h="471402">
                <a:moveTo>
                  <a:pt x="371475" y="7057"/>
                </a:moveTo>
                <a:lnTo>
                  <a:pt x="367682" y="3264"/>
                </a:lnTo>
                <a:lnTo>
                  <a:pt x="365771" y="2147"/>
                </a:lnTo>
                <a:lnTo>
                  <a:pt x="357568" y="0"/>
                </a:lnTo>
                <a:lnTo>
                  <a:pt x="357300" y="3731"/>
                </a:lnTo>
                <a:lnTo>
                  <a:pt x="356469" y="5633"/>
                </a:lnTo>
                <a:lnTo>
                  <a:pt x="352300" y="12103"/>
                </a:lnTo>
                <a:lnTo>
                  <a:pt x="351046" y="16708"/>
                </a:lnTo>
                <a:lnTo>
                  <a:pt x="346256" y="23517"/>
                </a:lnTo>
                <a:lnTo>
                  <a:pt x="338835" y="31835"/>
                </a:lnTo>
                <a:lnTo>
                  <a:pt x="330245" y="40823"/>
                </a:lnTo>
                <a:lnTo>
                  <a:pt x="323252" y="52227"/>
                </a:lnTo>
                <a:lnTo>
                  <a:pt x="320276" y="58601"/>
                </a:lnTo>
                <a:lnTo>
                  <a:pt x="310620" y="69918"/>
                </a:lnTo>
                <a:lnTo>
                  <a:pt x="304711" y="75158"/>
                </a:lnTo>
                <a:lnTo>
                  <a:pt x="293912" y="89447"/>
                </a:lnTo>
                <a:lnTo>
                  <a:pt x="283821" y="105587"/>
                </a:lnTo>
                <a:lnTo>
                  <a:pt x="274045" y="120698"/>
                </a:lnTo>
                <a:lnTo>
                  <a:pt x="268421" y="128855"/>
                </a:lnTo>
                <a:lnTo>
                  <a:pt x="255823" y="146385"/>
                </a:lnTo>
                <a:lnTo>
                  <a:pt x="235343" y="174105"/>
                </a:lnTo>
                <a:lnTo>
                  <a:pt x="228333" y="182716"/>
                </a:lnTo>
                <a:lnTo>
                  <a:pt x="221278" y="190838"/>
                </a:lnTo>
                <a:lnTo>
                  <a:pt x="214194" y="198634"/>
                </a:lnTo>
                <a:lnTo>
                  <a:pt x="207089" y="207006"/>
                </a:lnTo>
                <a:lnTo>
                  <a:pt x="192846" y="224775"/>
                </a:lnTo>
                <a:lnTo>
                  <a:pt x="186507" y="233165"/>
                </a:lnTo>
                <a:lnTo>
                  <a:pt x="150148" y="283210"/>
                </a:lnTo>
                <a:lnTo>
                  <a:pt x="134094" y="306368"/>
                </a:lnTo>
                <a:lnTo>
                  <a:pt x="95279" y="364216"/>
                </a:lnTo>
                <a:lnTo>
                  <a:pt x="89713" y="370575"/>
                </a:lnTo>
                <a:lnTo>
                  <a:pt x="83621" y="376403"/>
                </a:lnTo>
                <a:lnTo>
                  <a:pt x="77178" y="381875"/>
                </a:lnTo>
                <a:lnTo>
                  <a:pt x="67903" y="394305"/>
                </a:lnTo>
                <a:lnTo>
                  <a:pt x="60342" y="406973"/>
                </a:lnTo>
                <a:lnTo>
                  <a:pt x="51689" y="417895"/>
                </a:lnTo>
                <a:lnTo>
                  <a:pt x="41685" y="429177"/>
                </a:lnTo>
                <a:lnTo>
                  <a:pt x="33694" y="441339"/>
                </a:lnTo>
                <a:lnTo>
                  <a:pt x="26299" y="451204"/>
                </a:lnTo>
                <a:lnTo>
                  <a:pt x="19361" y="456604"/>
                </a:lnTo>
                <a:lnTo>
                  <a:pt x="7958" y="464043"/>
                </a:lnTo>
                <a:lnTo>
                  <a:pt x="0" y="4714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91"/>
          <p:cNvSpPr/>
          <p:nvPr/>
        </p:nvSpPr>
        <p:spPr>
          <a:xfrm>
            <a:off x="3250432" y="1165424"/>
            <a:ext cx="235719" cy="256085"/>
          </a:xfrm>
          <a:custGeom>
            <a:avLst/>
            <a:gdLst/>
            <a:ahLst/>
            <a:cxnLst/>
            <a:rect l="0" t="0" r="0" b="0"/>
            <a:pathLst>
              <a:path w="235719" h="256085">
                <a:moveTo>
                  <a:pt x="235718" y="6151"/>
                </a:moveTo>
                <a:lnTo>
                  <a:pt x="235718" y="2358"/>
                </a:lnTo>
                <a:lnTo>
                  <a:pt x="234924" y="1241"/>
                </a:lnTo>
                <a:lnTo>
                  <a:pt x="233601" y="496"/>
                </a:lnTo>
                <a:lnTo>
                  <a:pt x="231925" y="0"/>
                </a:lnTo>
                <a:lnTo>
                  <a:pt x="230808" y="463"/>
                </a:lnTo>
                <a:lnTo>
                  <a:pt x="230064" y="1565"/>
                </a:lnTo>
                <a:lnTo>
                  <a:pt x="229567" y="3093"/>
                </a:lnTo>
                <a:lnTo>
                  <a:pt x="228442" y="4113"/>
                </a:lnTo>
                <a:lnTo>
                  <a:pt x="226898" y="4792"/>
                </a:lnTo>
                <a:lnTo>
                  <a:pt x="223067" y="5547"/>
                </a:lnTo>
                <a:lnTo>
                  <a:pt x="218718" y="5882"/>
                </a:lnTo>
                <a:lnTo>
                  <a:pt x="212022" y="8148"/>
                </a:lnTo>
                <a:lnTo>
                  <a:pt x="208015" y="9863"/>
                </a:lnTo>
                <a:lnTo>
                  <a:pt x="203755" y="11007"/>
                </a:lnTo>
                <a:lnTo>
                  <a:pt x="199328" y="11770"/>
                </a:lnTo>
                <a:lnTo>
                  <a:pt x="194789" y="12278"/>
                </a:lnTo>
                <a:lnTo>
                  <a:pt x="190176" y="12617"/>
                </a:lnTo>
                <a:lnTo>
                  <a:pt x="185512" y="12843"/>
                </a:lnTo>
                <a:lnTo>
                  <a:pt x="180816" y="12993"/>
                </a:lnTo>
                <a:lnTo>
                  <a:pt x="176098" y="13887"/>
                </a:lnTo>
                <a:lnTo>
                  <a:pt x="171365" y="15277"/>
                </a:lnTo>
                <a:lnTo>
                  <a:pt x="166622" y="16997"/>
                </a:lnTo>
                <a:lnTo>
                  <a:pt x="161872" y="18144"/>
                </a:lnTo>
                <a:lnTo>
                  <a:pt x="157119" y="18909"/>
                </a:lnTo>
                <a:lnTo>
                  <a:pt x="152362" y="19419"/>
                </a:lnTo>
                <a:lnTo>
                  <a:pt x="146810" y="19758"/>
                </a:lnTo>
                <a:lnTo>
                  <a:pt x="134290" y="20136"/>
                </a:lnTo>
                <a:lnTo>
                  <a:pt x="80617" y="20426"/>
                </a:lnTo>
                <a:lnTo>
                  <a:pt x="42980" y="20437"/>
                </a:lnTo>
                <a:lnTo>
                  <a:pt x="38963" y="21231"/>
                </a:lnTo>
                <a:lnTo>
                  <a:pt x="34698" y="22554"/>
                </a:lnTo>
                <a:lnTo>
                  <a:pt x="30267" y="24230"/>
                </a:lnTo>
                <a:lnTo>
                  <a:pt x="27313" y="26141"/>
                </a:lnTo>
                <a:lnTo>
                  <a:pt x="25344" y="28209"/>
                </a:lnTo>
                <a:lnTo>
                  <a:pt x="24031" y="30381"/>
                </a:lnTo>
                <a:lnTo>
                  <a:pt x="22362" y="31829"/>
                </a:lnTo>
                <a:lnTo>
                  <a:pt x="20455" y="32795"/>
                </a:lnTo>
                <a:lnTo>
                  <a:pt x="18391" y="33438"/>
                </a:lnTo>
                <a:lnTo>
                  <a:pt x="17014" y="34661"/>
                </a:lnTo>
                <a:lnTo>
                  <a:pt x="16097" y="36270"/>
                </a:lnTo>
                <a:lnTo>
                  <a:pt x="15077" y="40174"/>
                </a:lnTo>
                <a:lnTo>
                  <a:pt x="14503" y="47629"/>
                </a:lnTo>
                <a:lnTo>
                  <a:pt x="14333" y="58745"/>
                </a:lnTo>
                <a:lnTo>
                  <a:pt x="14271" y="76332"/>
                </a:lnTo>
                <a:lnTo>
                  <a:pt x="13474" y="79925"/>
                </a:lnTo>
                <a:lnTo>
                  <a:pt x="9354" y="88776"/>
                </a:lnTo>
                <a:lnTo>
                  <a:pt x="8112" y="93937"/>
                </a:lnTo>
                <a:lnTo>
                  <a:pt x="7559" y="100994"/>
                </a:lnTo>
                <a:lnTo>
                  <a:pt x="7314" y="108628"/>
                </a:lnTo>
                <a:lnTo>
                  <a:pt x="7205" y="114667"/>
                </a:lnTo>
                <a:lnTo>
                  <a:pt x="6382" y="117389"/>
                </a:lnTo>
                <a:lnTo>
                  <a:pt x="2226" y="125011"/>
                </a:lnTo>
                <a:lnTo>
                  <a:pt x="974" y="129886"/>
                </a:lnTo>
                <a:lnTo>
                  <a:pt x="270" y="137093"/>
                </a:lnTo>
                <a:lnTo>
                  <a:pt x="0" y="141461"/>
                </a:lnTo>
                <a:lnTo>
                  <a:pt x="6824" y="148720"/>
                </a:lnTo>
                <a:lnTo>
                  <a:pt x="10823" y="148935"/>
                </a:lnTo>
                <a:lnTo>
                  <a:pt x="11969" y="148171"/>
                </a:lnTo>
                <a:lnTo>
                  <a:pt x="12733" y="146869"/>
                </a:lnTo>
                <a:lnTo>
                  <a:pt x="13242" y="145206"/>
                </a:lnTo>
                <a:lnTo>
                  <a:pt x="15169" y="144098"/>
                </a:lnTo>
                <a:lnTo>
                  <a:pt x="21544" y="142867"/>
                </a:lnTo>
                <a:lnTo>
                  <a:pt x="27552" y="142320"/>
                </a:lnTo>
                <a:lnTo>
                  <a:pt x="33662" y="142076"/>
                </a:lnTo>
                <a:lnTo>
                  <a:pt x="55102" y="141907"/>
                </a:lnTo>
                <a:lnTo>
                  <a:pt x="122744" y="141882"/>
                </a:lnTo>
                <a:lnTo>
                  <a:pt x="128652" y="142676"/>
                </a:lnTo>
                <a:lnTo>
                  <a:pt x="134178" y="143998"/>
                </a:lnTo>
                <a:lnTo>
                  <a:pt x="139450" y="145674"/>
                </a:lnTo>
                <a:lnTo>
                  <a:pt x="144551" y="147585"/>
                </a:lnTo>
                <a:lnTo>
                  <a:pt x="149540" y="149653"/>
                </a:lnTo>
                <a:lnTo>
                  <a:pt x="154453" y="151825"/>
                </a:lnTo>
                <a:lnTo>
                  <a:pt x="164146" y="156355"/>
                </a:lnTo>
                <a:lnTo>
                  <a:pt x="168953" y="158674"/>
                </a:lnTo>
                <a:lnTo>
                  <a:pt x="172952" y="161014"/>
                </a:lnTo>
                <a:lnTo>
                  <a:pt x="179511" y="165731"/>
                </a:lnTo>
                <a:lnTo>
                  <a:pt x="185073" y="172590"/>
                </a:lnTo>
                <a:lnTo>
                  <a:pt x="190190" y="180136"/>
                </a:lnTo>
                <a:lnTo>
                  <a:pt x="195110" y="186136"/>
                </a:lnTo>
                <a:lnTo>
                  <a:pt x="202342" y="193976"/>
                </a:lnTo>
                <a:lnTo>
                  <a:pt x="203943" y="197249"/>
                </a:lnTo>
                <a:lnTo>
                  <a:pt x="205720" y="205118"/>
                </a:lnTo>
                <a:lnTo>
                  <a:pt x="206510" y="211791"/>
                </a:lnTo>
                <a:lnTo>
                  <a:pt x="206862" y="217403"/>
                </a:lnTo>
                <a:lnTo>
                  <a:pt x="207018" y="222542"/>
                </a:lnTo>
                <a:lnTo>
                  <a:pt x="206266" y="225024"/>
                </a:lnTo>
                <a:lnTo>
                  <a:pt x="203313" y="229899"/>
                </a:lnTo>
                <a:lnTo>
                  <a:pt x="197188" y="237105"/>
                </a:lnTo>
                <a:lnTo>
                  <a:pt x="190347" y="244268"/>
                </a:lnTo>
                <a:lnTo>
                  <a:pt x="188008" y="245858"/>
                </a:lnTo>
                <a:lnTo>
                  <a:pt x="183292" y="247625"/>
                </a:lnTo>
                <a:lnTo>
                  <a:pt x="176434" y="250526"/>
                </a:lnTo>
                <a:lnTo>
                  <a:pt x="172383" y="252412"/>
                </a:lnTo>
                <a:lnTo>
                  <a:pt x="168094" y="253668"/>
                </a:lnTo>
                <a:lnTo>
                  <a:pt x="163648" y="254506"/>
                </a:lnTo>
                <a:lnTo>
                  <a:pt x="159096" y="255065"/>
                </a:lnTo>
                <a:lnTo>
                  <a:pt x="154474" y="255437"/>
                </a:lnTo>
                <a:lnTo>
                  <a:pt x="149805" y="255685"/>
                </a:lnTo>
                <a:lnTo>
                  <a:pt x="145105" y="255851"/>
                </a:lnTo>
                <a:lnTo>
                  <a:pt x="127113" y="256084"/>
                </a:lnTo>
                <a:lnTo>
                  <a:pt x="121246" y="255323"/>
                </a:lnTo>
                <a:lnTo>
                  <a:pt x="115747" y="254022"/>
                </a:lnTo>
                <a:lnTo>
                  <a:pt x="110493" y="252360"/>
                </a:lnTo>
                <a:lnTo>
                  <a:pt x="104610" y="251253"/>
                </a:lnTo>
                <a:lnTo>
                  <a:pt x="98306" y="250515"/>
                </a:lnTo>
                <a:lnTo>
                  <a:pt x="86540" y="249694"/>
                </a:lnTo>
                <a:lnTo>
                  <a:pt x="78664" y="249330"/>
                </a:lnTo>
                <a:lnTo>
                  <a:pt x="72277" y="246851"/>
                </a:lnTo>
                <a:lnTo>
                  <a:pt x="64051" y="242818"/>
                </a:lnTo>
                <a:lnTo>
                  <a:pt x="54598" y="237747"/>
                </a:lnTo>
                <a:lnTo>
                  <a:pt x="47503" y="234367"/>
                </a:lnTo>
                <a:lnTo>
                  <a:pt x="41978" y="232114"/>
                </a:lnTo>
                <a:lnTo>
                  <a:pt x="28549" y="2276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92"/>
          <p:cNvSpPr/>
          <p:nvPr/>
        </p:nvSpPr>
        <p:spPr>
          <a:xfrm>
            <a:off x="2677408" y="2628997"/>
            <a:ext cx="244386" cy="249935"/>
          </a:xfrm>
          <a:custGeom>
            <a:avLst/>
            <a:gdLst/>
            <a:ahLst/>
            <a:cxnLst/>
            <a:rect l="0" t="0" r="0" b="0"/>
            <a:pathLst>
              <a:path w="244386" h="249935">
                <a:moveTo>
                  <a:pt x="37217" y="35621"/>
                </a:moveTo>
                <a:lnTo>
                  <a:pt x="37217" y="31829"/>
                </a:lnTo>
                <a:lnTo>
                  <a:pt x="38010" y="30712"/>
                </a:lnTo>
                <a:lnTo>
                  <a:pt x="39333" y="29967"/>
                </a:lnTo>
                <a:lnTo>
                  <a:pt x="41009" y="29471"/>
                </a:lnTo>
                <a:lnTo>
                  <a:pt x="44988" y="26802"/>
                </a:lnTo>
                <a:lnTo>
                  <a:pt x="51690" y="20837"/>
                </a:lnTo>
                <a:lnTo>
                  <a:pt x="57143" y="16351"/>
                </a:lnTo>
                <a:lnTo>
                  <a:pt x="60820" y="14043"/>
                </a:lnTo>
                <a:lnTo>
                  <a:pt x="68344" y="10156"/>
                </a:lnTo>
                <a:lnTo>
                  <a:pt x="74335" y="8429"/>
                </a:lnTo>
                <a:lnTo>
                  <a:pt x="81759" y="5544"/>
                </a:lnTo>
                <a:lnTo>
                  <a:pt x="85962" y="3664"/>
                </a:lnTo>
                <a:lnTo>
                  <a:pt x="90351" y="2410"/>
                </a:lnTo>
                <a:lnTo>
                  <a:pt x="94864" y="1574"/>
                </a:lnTo>
                <a:lnTo>
                  <a:pt x="99461" y="1017"/>
                </a:lnTo>
                <a:lnTo>
                  <a:pt x="104113" y="645"/>
                </a:lnTo>
                <a:lnTo>
                  <a:pt x="108802" y="398"/>
                </a:lnTo>
                <a:lnTo>
                  <a:pt x="118244" y="123"/>
                </a:lnTo>
                <a:lnTo>
                  <a:pt x="127733" y="0"/>
                </a:lnTo>
                <a:lnTo>
                  <a:pt x="131692" y="761"/>
                </a:lnTo>
                <a:lnTo>
                  <a:pt x="138208" y="3724"/>
                </a:lnTo>
                <a:lnTo>
                  <a:pt x="142644" y="5625"/>
                </a:lnTo>
                <a:lnTo>
                  <a:pt x="147983" y="7687"/>
                </a:lnTo>
                <a:lnTo>
                  <a:pt x="153924" y="9854"/>
                </a:lnTo>
                <a:lnTo>
                  <a:pt x="158677" y="12093"/>
                </a:lnTo>
                <a:lnTo>
                  <a:pt x="166076" y="16698"/>
                </a:lnTo>
                <a:lnTo>
                  <a:pt x="172010" y="21390"/>
                </a:lnTo>
                <a:lnTo>
                  <a:pt x="177294" y="26121"/>
                </a:lnTo>
                <a:lnTo>
                  <a:pt x="182288" y="30870"/>
                </a:lnTo>
                <a:lnTo>
                  <a:pt x="187153" y="37743"/>
                </a:lnTo>
                <a:lnTo>
                  <a:pt x="191168" y="45295"/>
                </a:lnTo>
                <a:lnTo>
                  <a:pt x="192952" y="51298"/>
                </a:lnTo>
                <a:lnTo>
                  <a:pt x="195861" y="58728"/>
                </a:lnTo>
                <a:lnTo>
                  <a:pt x="197749" y="62932"/>
                </a:lnTo>
                <a:lnTo>
                  <a:pt x="198213" y="67322"/>
                </a:lnTo>
                <a:lnTo>
                  <a:pt x="197729" y="71837"/>
                </a:lnTo>
                <a:lnTo>
                  <a:pt x="196612" y="76434"/>
                </a:lnTo>
                <a:lnTo>
                  <a:pt x="195868" y="81879"/>
                </a:lnTo>
                <a:lnTo>
                  <a:pt x="195372" y="87891"/>
                </a:lnTo>
                <a:lnTo>
                  <a:pt x="195041" y="94281"/>
                </a:lnTo>
                <a:lnTo>
                  <a:pt x="194027" y="99333"/>
                </a:lnTo>
                <a:lnTo>
                  <a:pt x="190783" y="107065"/>
                </a:lnTo>
                <a:lnTo>
                  <a:pt x="189600" y="111825"/>
                </a:lnTo>
                <a:lnTo>
                  <a:pt x="188812" y="117380"/>
                </a:lnTo>
                <a:lnTo>
                  <a:pt x="188286" y="123465"/>
                </a:lnTo>
                <a:lnTo>
                  <a:pt x="187142" y="129109"/>
                </a:lnTo>
                <a:lnTo>
                  <a:pt x="185586" y="134459"/>
                </a:lnTo>
                <a:lnTo>
                  <a:pt x="183754" y="139613"/>
                </a:lnTo>
                <a:lnTo>
                  <a:pt x="182533" y="144636"/>
                </a:lnTo>
                <a:lnTo>
                  <a:pt x="181720" y="149573"/>
                </a:lnTo>
                <a:lnTo>
                  <a:pt x="181177" y="154452"/>
                </a:lnTo>
                <a:lnTo>
                  <a:pt x="178457" y="161989"/>
                </a:lnTo>
                <a:lnTo>
                  <a:pt x="173809" y="168779"/>
                </a:lnTo>
                <a:lnTo>
                  <a:pt x="170347" y="172812"/>
                </a:lnTo>
                <a:lnTo>
                  <a:pt x="166452" y="177088"/>
                </a:lnTo>
                <a:lnTo>
                  <a:pt x="163061" y="181526"/>
                </a:lnTo>
                <a:lnTo>
                  <a:pt x="160006" y="186072"/>
                </a:lnTo>
                <a:lnTo>
                  <a:pt x="157177" y="190691"/>
                </a:lnTo>
                <a:lnTo>
                  <a:pt x="151915" y="197939"/>
                </a:lnTo>
                <a:lnTo>
                  <a:pt x="146138" y="204600"/>
                </a:lnTo>
                <a:lnTo>
                  <a:pt x="138278" y="212852"/>
                </a:lnTo>
                <a:lnTo>
                  <a:pt x="131578" y="216482"/>
                </a:lnTo>
                <a:lnTo>
                  <a:pt x="123143" y="219695"/>
                </a:lnTo>
                <a:lnTo>
                  <a:pt x="113551" y="222631"/>
                </a:lnTo>
                <a:lnTo>
                  <a:pt x="106362" y="225382"/>
                </a:lnTo>
                <a:lnTo>
                  <a:pt x="100776" y="228010"/>
                </a:lnTo>
                <a:lnTo>
                  <a:pt x="96258" y="230555"/>
                </a:lnTo>
                <a:lnTo>
                  <a:pt x="87005" y="235500"/>
                </a:lnTo>
                <a:lnTo>
                  <a:pt x="82315" y="237930"/>
                </a:lnTo>
                <a:lnTo>
                  <a:pt x="74988" y="242747"/>
                </a:lnTo>
                <a:lnTo>
                  <a:pt x="71922" y="245143"/>
                </a:lnTo>
                <a:lnTo>
                  <a:pt x="66400" y="247804"/>
                </a:lnTo>
                <a:lnTo>
                  <a:pt x="60506" y="248987"/>
                </a:lnTo>
                <a:lnTo>
                  <a:pt x="56711" y="249303"/>
                </a:lnTo>
                <a:lnTo>
                  <a:pt x="49056" y="249653"/>
                </a:lnTo>
                <a:lnTo>
                  <a:pt x="43008" y="249809"/>
                </a:lnTo>
                <a:lnTo>
                  <a:pt x="31348" y="249897"/>
                </a:lnTo>
                <a:lnTo>
                  <a:pt x="24573" y="247528"/>
                </a:lnTo>
                <a:lnTo>
                  <a:pt x="16088" y="243567"/>
                </a:lnTo>
                <a:lnTo>
                  <a:pt x="6462" y="238546"/>
                </a:lnTo>
                <a:lnTo>
                  <a:pt x="1632" y="234404"/>
                </a:lnTo>
                <a:lnTo>
                  <a:pt x="0" y="230850"/>
                </a:lnTo>
                <a:lnTo>
                  <a:pt x="832" y="223989"/>
                </a:lnTo>
                <a:lnTo>
                  <a:pt x="1054" y="219938"/>
                </a:lnTo>
                <a:lnTo>
                  <a:pt x="1202" y="215649"/>
                </a:lnTo>
                <a:lnTo>
                  <a:pt x="2094" y="211996"/>
                </a:lnTo>
                <a:lnTo>
                  <a:pt x="6349" y="203063"/>
                </a:lnTo>
                <a:lnTo>
                  <a:pt x="8756" y="195388"/>
                </a:lnTo>
                <a:lnTo>
                  <a:pt x="14143" y="188087"/>
                </a:lnTo>
                <a:lnTo>
                  <a:pt x="18495" y="183288"/>
                </a:lnTo>
                <a:lnTo>
                  <a:pt x="25192" y="178509"/>
                </a:lnTo>
                <a:lnTo>
                  <a:pt x="32666" y="173740"/>
                </a:lnTo>
                <a:lnTo>
                  <a:pt x="38634" y="168974"/>
                </a:lnTo>
                <a:lnTo>
                  <a:pt x="46049" y="164210"/>
                </a:lnTo>
                <a:lnTo>
                  <a:pt x="50248" y="161828"/>
                </a:lnTo>
                <a:lnTo>
                  <a:pt x="57031" y="157065"/>
                </a:lnTo>
                <a:lnTo>
                  <a:pt x="63486" y="152303"/>
                </a:lnTo>
                <a:lnTo>
                  <a:pt x="67429" y="149921"/>
                </a:lnTo>
                <a:lnTo>
                  <a:pt x="71646" y="147540"/>
                </a:lnTo>
                <a:lnTo>
                  <a:pt x="76044" y="145953"/>
                </a:lnTo>
                <a:lnTo>
                  <a:pt x="80564" y="144894"/>
                </a:lnTo>
                <a:lnTo>
                  <a:pt x="85165" y="144189"/>
                </a:lnTo>
                <a:lnTo>
                  <a:pt x="89820" y="143718"/>
                </a:lnTo>
                <a:lnTo>
                  <a:pt x="94510" y="143405"/>
                </a:lnTo>
                <a:lnTo>
                  <a:pt x="99225" y="143196"/>
                </a:lnTo>
                <a:lnTo>
                  <a:pt x="108697" y="142964"/>
                </a:lnTo>
                <a:lnTo>
                  <a:pt x="113445" y="142901"/>
                </a:lnTo>
                <a:lnTo>
                  <a:pt x="118198" y="143654"/>
                </a:lnTo>
                <a:lnTo>
                  <a:pt x="122954" y="144949"/>
                </a:lnTo>
                <a:lnTo>
                  <a:pt x="127713" y="146607"/>
                </a:lnTo>
                <a:lnTo>
                  <a:pt x="132472" y="147712"/>
                </a:lnTo>
                <a:lnTo>
                  <a:pt x="137233" y="148448"/>
                </a:lnTo>
                <a:lnTo>
                  <a:pt x="141994" y="148939"/>
                </a:lnTo>
                <a:lnTo>
                  <a:pt x="146756" y="150060"/>
                </a:lnTo>
                <a:lnTo>
                  <a:pt x="151518" y="151601"/>
                </a:lnTo>
                <a:lnTo>
                  <a:pt x="156280" y="153423"/>
                </a:lnTo>
                <a:lnTo>
                  <a:pt x="161042" y="155431"/>
                </a:lnTo>
                <a:lnTo>
                  <a:pt x="165805" y="157563"/>
                </a:lnTo>
                <a:lnTo>
                  <a:pt x="170567" y="159778"/>
                </a:lnTo>
                <a:lnTo>
                  <a:pt x="177975" y="164356"/>
                </a:lnTo>
                <a:lnTo>
                  <a:pt x="184707" y="169037"/>
                </a:lnTo>
                <a:lnTo>
                  <a:pt x="188725" y="171396"/>
                </a:lnTo>
                <a:lnTo>
                  <a:pt x="192991" y="173763"/>
                </a:lnTo>
                <a:lnTo>
                  <a:pt x="199848" y="180626"/>
                </a:lnTo>
                <a:lnTo>
                  <a:pt x="205541" y="188174"/>
                </a:lnTo>
                <a:lnTo>
                  <a:pt x="210717" y="194175"/>
                </a:lnTo>
                <a:lnTo>
                  <a:pt x="215663" y="199487"/>
                </a:lnTo>
                <a:lnTo>
                  <a:pt x="220508" y="205288"/>
                </a:lnTo>
                <a:lnTo>
                  <a:pt x="222910" y="209058"/>
                </a:lnTo>
                <a:lnTo>
                  <a:pt x="225306" y="213158"/>
                </a:lnTo>
                <a:lnTo>
                  <a:pt x="226110" y="216685"/>
                </a:lnTo>
                <a:lnTo>
                  <a:pt x="225852" y="219831"/>
                </a:lnTo>
                <a:lnTo>
                  <a:pt x="224886" y="222721"/>
                </a:lnTo>
                <a:lnTo>
                  <a:pt x="225036" y="224648"/>
                </a:lnTo>
                <a:lnTo>
                  <a:pt x="225929" y="225933"/>
                </a:lnTo>
                <a:lnTo>
                  <a:pt x="229039" y="228154"/>
                </a:lnTo>
                <a:lnTo>
                  <a:pt x="236005" y="234503"/>
                </a:lnTo>
                <a:lnTo>
                  <a:pt x="243284" y="241697"/>
                </a:lnTo>
                <a:lnTo>
                  <a:pt x="243651" y="242855"/>
                </a:lnTo>
                <a:lnTo>
                  <a:pt x="244385" y="2499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93"/>
          <p:cNvSpPr/>
          <p:nvPr/>
        </p:nvSpPr>
        <p:spPr>
          <a:xfrm>
            <a:off x="3043246" y="2557489"/>
            <a:ext cx="270033" cy="335730"/>
          </a:xfrm>
          <a:custGeom>
            <a:avLst/>
            <a:gdLst/>
            <a:ahLst/>
            <a:cxnLst/>
            <a:rect l="0" t="0" r="0" b="0"/>
            <a:pathLst>
              <a:path w="270033" h="335730">
                <a:moveTo>
                  <a:pt x="7135" y="114273"/>
                </a:moveTo>
                <a:lnTo>
                  <a:pt x="13985" y="121123"/>
                </a:lnTo>
                <a:lnTo>
                  <a:pt x="14191" y="125122"/>
                </a:lnTo>
                <a:lnTo>
                  <a:pt x="15014" y="126268"/>
                </a:lnTo>
                <a:lnTo>
                  <a:pt x="16356" y="127032"/>
                </a:lnTo>
                <a:lnTo>
                  <a:pt x="20422" y="128259"/>
                </a:lnTo>
                <a:lnTo>
                  <a:pt x="24918" y="128471"/>
                </a:lnTo>
                <a:lnTo>
                  <a:pt x="26134" y="129295"/>
                </a:lnTo>
                <a:lnTo>
                  <a:pt x="26945" y="130638"/>
                </a:lnTo>
                <a:lnTo>
                  <a:pt x="27485" y="132327"/>
                </a:lnTo>
                <a:lnTo>
                  <a:pt x="27052" y="133452"/>
                </a:lnTo>
                <a:lnTo>
                  <a:pt x="25969" y="134203"/>
                </a:lnTo>
                <a:lnTo>
                  <a:pt x="24453" y="134703"/>
                </a:lnTo>
                <a:lnTo>
                  <a:pt x="23443" y="134243"/>
                </a:lnTo>
                <a:lnTo>
                  <a:pt x="22770" y="133143"/>
                </a:lnTo>
                <a:lnTo>
                  <a:pt x="21689" y="129466"/>
                </a:lnTo>
                <a:lnTo>
                  <a:pt x="21433" y="119777"/>
                </a:lnTo>
                <a:lnTo>
                  <a:pt x="21429" y="117942"/>
                </a:lnTo>
                <a:lnTo>
                  <a:pt x="20633" y="115925"/>
                </a:lnTo>
                <a:lnTo>
                  <a:pt x="16514" y="109294"/>
                </a:lnTo>
                <a:lnTo>
                  <a:pt x="14147" y="102303"/>
                </a:lnTo>
                <a:lnTo>
                  <a:pt x="10780" y="97576"/>
                </a:lnTo>
                <a:lnTo>
                  <a:pt x="9565" y="94410"/>
                </a:lnTo>
                <a:lnTo>
                  <a:pt x="8215" y="86660"/>
                </a:lnTo>
                <a:lnTo>
                  <a:pt x="5498" y="80040"/>
                </a:lnTo>
                <a:lnTo>
                  <a:pt x="2439" y="74452"/>
                </a:lnTo>
                <a:lnTo>
                  <a:pt x="1079" y="69323"/>
                </a:lnTo>
                <a:lnTo>
                  <a:pt x="474" y="62281"/>
                </a:lnTo>
                <a:lnTo>
                  <a:pt x="206" y="54653"/>
                </a:lnTo>
                <a:lnTo>
                  <a:pt x="55" y="45896"/>
                </a:lnTo>
                <a:lnTo>
                  <a:pt x="0" y="33400"/>
                </a:lnTo>
                <a:lnTo>
                  <a:pt x="790" y="31782"/>
                </a:lnTo>
                <a:lnTo>
                  <a:pt x="2111" y="30705"/>
                </a:lnTo>
                <a:lnTo>
                  <a:pt x="3786" y="29986"/>
                </a:lnTo>
                <a:lnTo>
                  <a:pt x="4902" y="28713"/>
                </a:lnTo>
                <a:lnTo>
                  <a:pt x="5646" y="27070"/>
                </a:lnTo>
                <a:lnTo>
                  <a:pt x="6841" y="22523"/>
                </a:lnTo>
                <a:lnTo>
                  <a:pt x="7732" y="22151"/>
                </a:lnTo>
                <a:lnTo>
                  <a:pt x="14867" y="21552"/>
                </a:lnTo>
                <a:lnTo>
                  <a:pt x="21596" y="21448"/>
                </a:lnTo>
                <a:lnTo>
                  <a:pt x="96935" y="21404"/>
                </a:lnTo>
                <a:lnTo>
                  <a:pt x="101926" y="20611"/>
                </a:lnTo>
                <a:lnTo>
                  <a:pt x="106842" y="19288"/>
                </a:lnTo>
                <a:lnTo>
                  <a:pt x="111706" y="17612"/>
                </a:lnTo>
                <a:lnTo>
                  <a:pt x="116537" y="16495"/>
                </a:lnTo>
                <a:lnTo>
                  <a:pt x="121344" y="15750"/>
                </a:lnTo>
                <a:lnTo>
                  <a:pt x="126137" y="15253"/>
                </a:lnTo>
                <a:lnTo>
                  <a:pt x="131713" y="14923"/>
                </a:lnTo>
                <a:lnTo>
                  <a:pt x="144260" y="14555"/>
                </a:lnTo>
                <a:lnTo>
                  <a:pt x="150145" y="13663"/>
                </a:lnTo>
                <a:lnTo>
                  <a:pt x="155656" y="12275"/>
                </a:lnTo>
                <a:lnTo>
                  <a:pt x="160918" y="10555"/>
                </a:lnTo>
                <a:lnTo>
                  <a:pt x="166013" y="9409"/>
                </a:lnTo>
                <a:lnTo>
                  <a:pt x="170997" y="8645"/>
                </a:lnTo>
                <a:lnTo>
                  <a:pt x="175908" y="8135"/>
                </a:lnTo>
                <a:lnTo>
                  <a:pt x="181562" y="7796"/>
                </a:lnTo>
                <a:lnTo>
                  <a:pt x="194196" y="7419"/>
                </a:lnTo>
                <a:lnTo>
                  <a:pt x="199311" y="6524"/>
                </a:lnTo>
                <a:lnTo>
                  <a:pt x="207111" y="3414"/>
                </a:lnTo>
                <a:lnTo>
                  <a:pt x="215340" y="1502"/>
                </a:lnTo>
                <a:lnTo>
                  <a:pt x="219757" y="993"/>
                </a:lnTo>
                <a:lnTo>
                  <a:pt x="224289" y="653"/>
                </a:lnTo>
                <a:lnTo>
                  <a:pt x="228898" y="426"/>
                </a:lnTo>
                <a:lnTo>
                  <a:pt x="240853" y="107"/>
                </a:lnTo>
                <a:lnTo>
                  <a:pt x="252004" y="0"/>
                </a:lnTo>
                <a:lnTo>
                  <a:pt x="254518" y="785"/>
                </a:lnTo>
                <a:lnTo>
                  <a:pt x="261850" y="4888"/>
                </a:lnTo>
                <a:lnTo>
                  <a:pt x="266656" y="6126"/>
                </a:lnTo>
                <a:lnTo>
                  <a:pt x="268255" y="7250"/>
                </a:lnTo>
                <a:lnTo>
                  <a:pt x="269321" y="8793"/>
                </a:lnTo>
                <a:lnTo>
                  <a:pt x="270032" y="10616"/>
                </a:lnTo>
                <a:lnTo>
                  <a:pt x="268918" y="20562"/>
                </a:lnTo>
                <a:lnTo>
                  <a:pt x="263448" y="54897"/>
                </a:lnTo>
                <a:lnTo>
                  <a:pt x="259766" y="69926"/>
                </a:lnTo>
                <a:lnTo>
                  <a:pt x="255725" y="82327"/>
                </a:lnTo>
                <a:lnTo>
                  <a:pt x="251443" y="92976"/>
                </a:lnTo>
                <a:lnTo>
                  <a:pt x="248588" y="101663"/>
                </a:lnTo>
                <a:lnTo>
                  <a:pt x="246685" y="109041"/>
                </a:lnTo>
                <a:lnTo>
                  <a:pt x="245416" y="115548"/>
                </a:lnTo>
                <a:lnTo>
                  <a:pt x="243777" y="122266"/>
                </a:lnTo>
                <a:lnTo>
                  <a:pt x="241890" y="129127"/>
                </a:lnTo>
                <a:lnTo>
                  <a:pt x="237676" y="143100"/>
                </a:lnTo>
                <a:lnTo>
                  <a:pt x="221422" y="192869"/>
                </a:lnTo>
                <a:lnTo>
                  <a:pt x="219049" y="200008"/>
                </a:lnTo>
                <a:lnTo>
                  <a:pt x="216674" y="206355"/>
                </a:lnTo>
                <a:lnTo>
                  <a:pt x="214296" y="212173"/>
                </a:lnTo>
                <a:lnTo>
                  <a:pt x="211917" y="217640"/>
                </a:lnTo>
                <a:lnTo>
                  <a:pt x="209538" y="223666"/>
                </a:lnTo>
                <a:lnTo>
                  <a:pt x="204777" y="236711"/>
                </a:lnTo>
                <a:lnTo>
                  <a:pt x="203190" y="242730"/>
                </a:lnTo>
                <a:lnTo>
                  <a:pt x="202132" y="248329"/>
                </a:lnTo>
                <a:lnTo>
                  <a:pt x="200163" y="258785"/>
                </a:lnTo>
                <a:lnTo>
                  <a:pt x="196642" y="268724"/>
                </a:lnTo>
                <a:lnTo>
                  <a:pt x="192431" y="278432"/>
                </a:lnTo>
                <a:lnTo>
                  <a:pt x="187120" y="288039"/>
                </a:lnTo>
                <a:lnTo>
                  <a:pt x="179468" y="297600"/>
                </a:lnTo>
                <a:lnTo>
                  <a:pt x="172892" y="305025"/>
                </a:lnTo>
                <a:lnTo>
                  <a:pt x="170027" y="308116"/>
                </a:lnTo>
                <a:lnTo>
                  <a:pt x="168117" y="310970"/>
                </a:lnTo>
                <a:lnTo>
                  <a:pt x="165995" y="316259"/>
                </a:lnTo>
                <a:lnTo>
                  <a:pt x="164800" y="323698"/>
                </a:lnTo>
                <a:lnTo>
                  <a:pt x="164446" y="330930"/>
                </a:lnTo>
                <a:lnTo>
                  <a:pt x="163603" y="332530"/>
                </a:lnTo>
                <a:lnTo>
                  <a:pt x="162247" y="333596"/>
                </a:lnTo>
                <a:lnTo>
                  <a:pt x="157154" y="33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94"/>
          <p:cNvSpPr/>
          <p:nvPr/>
        </p:nvSpPr>
        <p:spPr>
          <a:xfrm>
            <a:off x="3429000" y="2707481"/>
            <a:ext cx="200026" cy="185738"/>
          </a:xfrm>
          <a:custGeom>
            <a:avLst/>
            <a:gdLst/>
            <a:ahLst/>
            <a:cxnLst/>
            <a:rect l="0" t="0" r="0" b="0"/>
            <a:pathLst>
              <a:path w="200026" h="185738">
                <a:moveTo>
                  <a:pt x="0" y="0"/>
                </a:moveTo>
                <a:lnTo>
                  <a:pt x="0" y="3792"/>
                </a:lnTo>
                <a:lnTo>
                  <a:pt x="793" y="5703"/>
                </a:lnTo>
                <a:lnTo>
                  <a:pt x="4909" y="11391"/>
                </a:lnTo>
                <a:lnTo>
                  <a:pt x="8819" y="15832"/>
                </a:lnTo>
                <a:lnTo>
                  <a:pt x="27702" y="34839"/>
                </a:lnTo>
                <a:lnTo>
                  <a:pt x="55439" y="58346"/>
                </a:lnTo>
                <a:lnTo>
                  <a:pt x="75059" y="74616"/>
                </a:lnTo>
                <a:lnTo>
                  <a:pt x="89727" y="86257"/>
                </a:lnTo>
                <a:lnTo>
                  <a:pt x="101093" y="94811"/>
                </a:lnTo>
                <a:lnTo>
                  <a:pt x="110258" y="101307"/>
                </a:lnTo>
                <a:lnTo>
                  <a:pt x="117955" y="107226"/>
                </a:lnTo>
                <a:lnTo>
                  <a:pt x="124674" y="112759"/>
                </a:lnTo>
                <a:lnTo>
                  <a:pt x="130741" y="118035"/>
                </a:lnTo>
                <a:lnTo>
                  <a:pt x="136373" y="122346"/>
                </a:lnTo>
                <a:lnTo>
                  <a:pt x="141715" y="126014"/>
                </a:lnTo>
                <a:lnTo>
                  <a:pt x="146865" y="129253"/>
                </a:lnTo>
                <a:lnTo>
                  <a:pt x="149503" y="133000"/>
                </a:lnTo>
                <a:lnTo>
                  <a:pt x="150469" y="137085"/>
                </a:lnTo>
                <a:lnTo>
                  <a:pt x="150318" y="141396"/>
                </a:lnTo>
                <a:lnTo>
                  <a:pt x="151806" y="145064"/>
                </a:lnTo>
                <a:lnTo>
                  <a:pt x="154385" y="148303"/>
                </a:lnTo>
                <a:lnTo>
                  <a:pt x="157692" y="151256"/>
                </a:lnTo>
                <a:lnTo>
                  <a:pt x="163483" y="156654"/>
                </a:lnTo>
                <a:lnTo>
                  <a:pt x="173668" y="166587"/>
                </a:lnTo>
                <a:lnTo>
                  <a:pt x="188104" y="180966"/>
                </a:lnTo>
                <a:lnTo>
                  <a:pt x="190490" y="182557"/>
                </a:lnTo>
                <a:lnTo>
                  <a:pt x="195258" y="184324"/>
                </a:lnTo>
                <a:lnTo>
                  <a:pt x="200025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95"/>
          <p:cNvSpPr/>
          <p:nvPr/>
        </p:nvSpPr>
        <p:spPr>
          <a:xfrm>
            <a:off x="3429000" y="2714625"/>
            <a:ext cx="164307" cy="192882"/>
          </a:xfrm>
          <a:custGeom>
            <a:avLst/>
            <a:gdLst/>
            <a:ahLst/>
            <a:cxnLst/>
            <a:rect l="0" t="0" r="0" b="0"/>
            <a:pathLst>
              <a:path w="164307" h="192882">
                <a:moveTo>
                  <a:pt x="164306" y="0"/>
                </a:moveTo>
                <a:lnTo>
                  <a:pt x="160514" y="7584"/>
                </a:lnTo>
                <a:lnTo>
                  <a:pt x="158652" y="13425"/>
                </a:lnTo>
                <a:lnTo>
                  <a:pt x="158155" y="16093"/>
                </a:lnTo>
                <a:lnTo>
                  <a:pt x="156237" y="18666"/>
                </a:lnTo>
                <a:lnTo>
                  <a:pt x="153370" y="21175"/>
                </a:lnTo>
                <a:lnTo>
                  <a:pt x="149872" y="23642"/>
                </a:lnTo>
                <a:lnTo>
                  <a:pt x="146746" y="26874"/>
                </a:lnTo>
                <a:lnTo>
                  <a:pt x="143868" y="30616"/>
                </a:lnTo>
                <a:lnTo>
                  <a:pt x="141155" y="34698"/>
                </a:lnTo>
                <a:lnTo>
                  <a:pt x="137760" y="39007"/>
                </a:lnTo>
                <a:lnTo>
                  <a:pt x="133908" y="43467"/>
                </a:lnTo>
                <a:lnTo>
                  <a:pt x="129753" y="48028"/>
                </a:lnTo>
                <a:lnTo>
                  <a:pt x="125396" y="53450"/>
                </a:lnTo>
                <a:lnTo>
                  <a:pt x="120903" y="59445"/>
                </a:lnTo>
                <a:lnTo>
                  <a:pt x="116321" y="65824"/>
                </a:lnTo>
                <a:lnTo>
                  <a:pt x="112472" y="71664"/>
                </a:lnTo>
                <a:lnTo>
                  <a:pt x="109113" y="77144"/>
                </a:lnTo>
                <a:lnTo>
                  <a:pt x="106079" y="82386"/>
                </a:lnTo>
                <a:lnTo>
                  <a:pt x="102469" y="87468"/>
                </a:lnTo>
                <a:lnTo>
                  <a:pt x="98475" y="92443"/>
                </a:lnTo>
                <a:lnTo>
                  <a:pt x="94225" y="97347"/>
                </a:lnTo>
                <a:lnTo>
                  <a:pt x="89804" y="102204"/>
                </a:lnTo>
                <a:lnTo>
                  <a:pt x="80659" y="111834"/>
                </a:lnTo>
                <a:lnTo>
                  <a:pt x="76791" y="116625"/>
                </a:lnTo>
                <a:lnTo>
                  <a:pt x="73419" y="121406"/>
                </a:lnTo>
                <a:lnTo>
                  <a:pt x="70377" y="126181"/>
                </a:lnTo>
                <a:lnTo>
                  <a:pt x="65174" y="130952"/>
                </a:lnTo>
                <a:lnTo>
                  <a:pt x="58530" y="135720"/>
                </a:lnTo>
                <a:lnTo>
                  <a:pt x="50926" y="140486"/>
                </a:lnTo>
                <a:lnTo>
                  <a:pt x="45063" y="145251"/>
                </a:lnTo>
                <a:lnTo>
                  <a:pt x="40361" y="150015"/>
                </a:lnTo>
                <a:lnTo>
                  <a:pt x="36432" y="154779"/>
                </a:lnTo>
                <a:lnTo>
                  <a:pt x="32225" y="158748"/>
                </a:lnTo>
                <a:lnTo>
                  <a:pt x="27833" y="162188"/>
                </a:lnTo>
                <a:lnTo>
                  <a:pt x="23318" y="165275"/>
                </a:lnTo>
                <a:lnTo>
                  <a:pt x="19514" y="168921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reeform 27"/>
          <p:cNvSpPr/>
          <p:nvPr/>
        </p:nvSpPr>
        <p:spPr>
          <a:xfrm>
            <a:off x="3421856" y="291465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97"/>
          <p:cNvSpPr/>
          <p:nvPr/>
        </p:nvSpPr>
        <p:spPr>
          <a:xfrm>
            <a:off x="3693318" y="2593270"/>
            <a:ext cx="150010" cy="142786"/>
          </a:xfrm>
          <a:custGeom>
            <a:avLst/>
            <a:gdLst/>
            <a:ahLst/>
            <a:cxnLst/>
            <a:rect l="0" t="0" r="0" b="0"/>
            <a:pathLst>
              <a:path w="150010" h="142786">
                <a:moveTo>
                  <a:pt x="0" y="21342"/>
                </a:moveTo>
                <a:lnTo>
                  <a:pt x="0" y="14492"/>
                </a:lnTo>
                <a:lnTo>
                  <a:pt x="3793" y="10493"/>
                </a:lnTo>
                <a:lnTo>
                  <a:pt x="5703" y="9347"/>
                </a:lnTo>
                <a:lnTo>
                  <a:pt x="9943" y="8073"/>
                </a:lnTo>
                <a:lnTo>
                  <a:pt x="14474" y="7507"/>
                </a:lnTo>
                <a:lnTo>
                  <a:pt x="16793" y="7357"/>
                </a:lnTo>
                <a:lnTo>
                  <a:pt x="19927" y="6462"/>
                </a:lnTo>
                <a:lnTo>
                  <a:pt x="23603" y="5072"/>
                </a:lnTo>
                <a:lnTo>
                  <a:pt x="27642" y="3352"/>
                </a:lnTo>
                <a:lnTo>
                  <a:pt x="31128" y="2205"/>
                </a:lnTo>
                <a:lnTo>
                  <a:pt x="34245" y="1440"/>
                </a:lnTo>
                <a:lnTo>
                  <a:pt x="37118" y="930"/>
                </a:lnTo>
                <a:lnTo>
                  <a:pt x="40621" y="590"/>
                </a:lnTo>
                <a:lnTo>
                  <a:pt x="44543" y="364"/>
                </a:lnTo>
                <a:lnTo>
                  <a:pt x="48746" y="213"/>
                </a:lnTo>
                <a:lnTo>
                  <a:pt x="69829" y="0"/>
                </a:lnTo>
                <a:lnTo>
                  <a:pt x="75922" y="764"/>
                </a:lnTo>
                <a:lnTo>
                  <a:pt x="80777" y="2067"/>
                </a:lnTo>
                <a:lnTo>
                  <a:pt x="84808" y="3730"/>
                </a:lnTo>
                <a:lnTo>
                  <a:pt x="89082" y="4838"/>
                </a:lnTo>
                <a:lnTo>
                  <a:pt x="93520" y="5577"/>
                </a:lnTo>
                <a:lnTo>
                  <a:pt x="98066" y="6070"/>
                </a:lnTo>
                <a:lnTo>
                  <a:pt x="101889" y="7192"/>
                </a:lnTo>
                <a:lnTo>
                  <a:pt x="105233" y="8733"/>
                </a:lnTo>
                <a:lnTo>
                  <a:pt x="108255" y="10555"/>
                </a:lnTo>
                <a:lnTo>
                  <a:pt x="111064" y="12563"/>
                </a:lnTo>
                <a:lnTo>
                  <a:pt x="113731" y="14696"/>
                </a:lnTo>
                <a:lnTo>
                  <a:pt x="116302" y="16911"/>
                </a:lnTo>
                <a:lnTo>
                  <a:pt x="118810" y="18388"/>
                </a:lnTo>
                <a:lnTo>
                  <a:pt x="121275" y="19373"/>
                </a:lnTo>
                <a:lnTo>
                  <a:pt x="123712" y="20029"/>
                </a:lnTo>
                <a:lnTo>
                  <a:pt x="125338" y="21260"/>
                </a:lnTo>
                <a:lnTo>
                  <a:pt x="126421" y="22875"/>
                </a:lnTo>
                <a:lnTo>
                  <a:pt x="127625" y="26786"/>
                </a:lnTo>
                <a:lnTo>
                  <a:pt x="128160" y="31170"/>
                </a:lnTo>
                <a:lnTo>
                  <a:pt x="128461" y="34308"/>
                </a:lnTo>
                <a:lnTo>
                  <a:pt x="126916" y="36336"/>
                </a:lnTo>
                <a:lnTo>
                  <a:pt x="124298" y="39276"/>
                </a:lnTo>
                <a:lnTo>
                  <a:pt x="120966" y="42823"/>
                </a:lnTo>
                <a:lnTo>
                  <a:pt x="111600" y="49156"/>
                </a:lnTo>
                <a:lnTo>
                  <a:pt x="98212" y="57347"/>
                </a:lnTo>
                <a:lnTo>
                  <a:pt x="82144" y="66777"/>
                </a:lnTo>
                <a:lnTo>
                  <a:pt x="70638" y="73063"/>
                </a:lnTo>
                <a:lnTo>
                  <a:pt x="62173" y="77254"/>
                </a:lnTo>
                <a:lnTo>
                  <a:pt x="42962" y="85593"/>
                </a:lnTo>
                <a:lnTo>
                  <a:pt x="42893" y="81831"/>
                </a:lnTo>
                <a:lnTo>
                  <a:pt x="43676" y="80718"/>
                </a:lnTo>
                <a:lnTo>
                  <a:pt x="44993" y="79976"/>
                </a:lnTo>
                <a:lnTo>
                  <a:pt x="48572" y="79152"/>
                </a:lnTo>
                <a:lnTo>
                  <a:pt x="52808" y="78785"/>
                </a:lnTo>
                <a:lnTo>
                  <a:pt x="55843" y="78688"/>
                </a:lnTo>
                <a:lnTo>
                  <a:pt x="72121" y="78531"/>
                </a:lnTo>
                <a:lnTo>
                  <a:pt x="86831" y="78500"/>
                </a:lnTo>
                <a:lnTo>
                  <a:pt x="90431" y="79291"/>
                </a:lnTo>
                <a:lnTo>
                  <a:pt x="94419" y="80612"/>
                </a:lnTo>
                <a:lnTo>
                  <a:pt x="98665" y="82287"/>
                </a:lnTo>
                <a:lnTo>
                  <a:pt x="102289" y="83403"/>
                </a:lnTo>
                <a:lnTo>
                  <a:pt x="105499" y="84147"/>
                </a:lnTo>
                <a:lnTo>
                  <a:pt x="108433" y="84643"/>
                </a:lnTo>
                <a:lnTo>
                  <a:pt x="111976" y="85768"/>
                </a:lnTo>
                <a:lnTo>
                  <a:pt x="115926" y="87311"/>
                </a:lnTo>
                <a:lnTo>
                  <a:pt x="126087" y="91700"/>
                </a:lnTo>
                <a:lnTo>
                  <a:pt x="129593" y="94416"/>
                </a:lnTo>
                <a:lnTo>
                  <a:pt x="133797" y="98270"/>
                </a:lnTo>
                <a:lnTo>
                  <a:pt x="138312" y="102628"/>
                </a:lnTo>
                <a:lnTo>
                  <a:pt x="140626" y="104108"/>
                </a:lnTo>
                <a:lnTo>
                  <a:pt x="142963" y="105094"/>
                </a:lnTo>
                <a:lnTo>
                  <a:pt x="145316" y="105752"/>
                </a:lnTo>
                <a:lnTo>
                  <a:pt x="146883" y="106984"/>
                </a:lnTo>
                <a:lnTo>
                  <a:pt x="147929" y="108599"/>
                </a:lnTo>
                <a:lnTo>
                  <a:pt x="149090" y="112511"/>
                </a:lnTo>
                <a:lnTo>
                  <a:pt x="149606" y="116895"/>
                </a:lnTo>
                <a:lnTo>
                  <a:pt x="149938" y="121267"/>
                </a:lnTo>
                <a:lnTo>
                  <a:pt x="150009" y="127389"/>
                </a:lnTo>
                <a:lnTo>
                  <a:pt x="147898" y="130122"/>
                </a:lnTo>
                <a:lnTo>
                  <a:pt x="146223" y="131962"/>
                </a:lnTo>
                <a:lnTo>
                  <a:pt x="144314" y="133189"/>
                </a:lnTo>
                <a:lnTo>
                  <a:pt x="140075" y="134552"/>
                </a:lnTo>
                <a:lnTo>
                  <a:pt x="135545" y="135158"/>
                </a:lnTo>
                <a:lnTo>
                  <a:pt x="133226" y="135319"/>
                </a:lnTo>
                <a:lnTo>
                  <a:pt x="130093" y="136221"/>
                </a:lnTo>
                <a:lnTo>
                  <a:pt x="126416" y="137615"/>
                </a:lnTo>
                <a:lnTo>
                  <a:pt x="122378" y="139339"/>
                </a:lnTo>
                <a:lnTo>
                  <a:pt x="118891" y="140488"/>
                </a:lnTo>
                <a:lnTo>
                  <a:pt x="115773" y="141254"/>
                </a:lnTo>
                <a:lnTo>
                  <a:pt x="112901" y="141764"/>
                </a:lnTo>
                <a:lnTo>
                  <a:pt x="109399" y="142105"/>
                </a:lnTo>
                <a:lnTo>
                  <a:pt x="105476" y="142332"/>
                </a:lnTo>
                <a:lnTo>
                  <a:pt x="97679" y="142584"/>
                </a:lnTo>
                <a:lnTo>
                  <a:pt x="86205" y="142746"/>
                </a:lnTo>
                <a:lnTo>
                  <a:pt x="59563" y="142785"/>
                </a:lnTo>
                <a:lnTo>
                  <a:pt x="57171" y="141992"/>
                </a:lnTo>
                <a:lnTo>
                  <a:pt x="53989" y="140669"/>
                </a:lnTo>
                <a:lnTo>
                  <a:pt x="50281" y="138994"/>
                </a:lnTo>
                <a:lnTo>
                  <a:pt x="47014" y="137876"/>
                </a:lnTo>
                <a:lnTo>
                  <a:pt x="44043" y="137132"/>
                </a:lnTo>
                <a:lnTo>
                  <a:pt x="37363" y="135936"/>
                </a:lnTo>
                <a:lnTo>
                  <a:pt x="34333" y="135773"/>
                </a:lnTo>
                <a:lnTo>
                  <a:pt x="28575" y="1356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98"/>
          <p:cNvSpPr/>
          <p:nvPr/>
        </p:nvSpPr>
        <p:spPr>
          <a:xfrm>
            <a:off x="1007268" y="2907506"/>
            <a:ext cx="7145" cy="307182"/>
          </a:xfrm>
          <a:custGeom>
            <a:avLst/>
            <a:gdLst/>
            <a:ahLst/>
            <a:cxnLst/>
            <a:rect l="0" t="0" r="0" b="0"/>
            <a:pathLst>
              <a:path w="7145" h="307182">
                <a:moveTo>
                  <a:pt x="0" y="0"/>
                </a:moveTo>
                <a:lnTo>
                  <a:pt x="0" y="255868"/>
                </a:lnTo>
                <a:lnTo>
                  <a:pt x="794" y="259479"/>
                </a:lnTo>
                <a:lnTo>
                  <a:pt x="2117" y="262680"/>
                </a:lnTo>
                <a:lnTo>
                  <a:pt x="3793" y="265607"/>
                </a:lnTo>
                <a:lnTo>
                  <a:pt x="4910" y="268352"/>
                </a:lnTo>
                <a:lnTo>
                  <a:pt x="5654" y="270977"/>
                </a:lnTo>
                <a:lnTo>
                  <a:pt x="6151" y="273520"/>
                </a:lnTo>
                <a:lnTo>
                  <a:pt x="6482" y="276009"/>
                </a:lnTo>
                <a:lnTo>
                  <a:pt x="6703" y="278462"/>
                </a:lnTo>
                <a:lnTo>
                  <a:pt x="6850" y="280891"/>
                </a:lnTo>
                <a:lnTo>
                  <a:pt x="7057" y="288102"/>
                </a:lnTo>
                <a:lnTo>
                  <a:pt x="7144" y="3071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99"/>
          <p:cNvSpPr/>
          <p:nvPr/>
        </p:nvSpPr>
        <p:spPr>
          <a:xfrm>
            <a:off x="907256" y="2893226"/>
            <a:ext cx="200026" cy="71431"/>
          </a:xfrm>
          <a:custGeom>
            <a:avLst/>
            <a:gdLst/>
            <a:ahLst/>
            <a:cxnLst/>
            <a:rect l="0" t="0" r="0" b="0"/>
            <a:pathLst>
              <a:path w="200026" h="71431">
                <a:moveTo>
                  <a:pt x="0" y="71430"/>
                </a:moveTo>
                <a:lnTo>
                  <a:pt x="28575" y="71430"/>
                </a:lnTo>
                <a:lnTo>
                  <a:pt x="28575" y="60581"/>
                </a:lnTo>
                <a:lnTo>
                  <a:pt x="29369" y="59435"/>
                </a:lnTo>
                <a:lnTo>
                  <a:pt x="30691" y="58670"/>
                </a:lnTo>
                <a:lnTo>
                  <a:pt x="32367" y="58161"/>
                </a:lnTo>
                <a:lnTo>
                  <a:pt x="34278" y="57028"/>
                </a:lnTo>
                <a:lnTo>
                  <a:pt x="36346" y="55478"/>
                </a:lnTo>
                <a:lnTo>
                  <a:pt x="38518" y="53652"/>
                </a:lnTo>
                <a:lnTo>
                  <a:pt x="39966" y="51640"/>
                </a:lnTo>
                <a:lnTo>
                  <a:pt x="40931" y="49506"/>
                </a:lnTo>
                <a:lnTo>
                  <a:pt x="42481" y="44168"/>
                </a:lnTo>
                <a:lnTo>
                  <a:pt x="43402" y="42937"/>
                </a:lnTo>
                <a:lnTo>
                  <a:pt x="44809" y="41322"/>
                </a:lnTo>
                <a:lnTo>
                  <a:pt x="46542" y="39452"/>
                </a:lnTo>
                <a:lnTo>
                  <a:pt x="47696" y="37411"/>
                </a:lnTo>
                <a:lnTo>
                  <a:pt x="48466" y="35257"/>
                </a:lnTo>
                <a:lnTo>
                  <a:pt x="48980" y="33027"/>
                </a:lnTo>
                <a:lnTo>
                  <a:pt x="50115" y="31541"/>
                </a:lnTo>
                <a:lnTo>
                  <a:pt x="51666" y="30549"/>
                </a:lnTo>
                <a:lnTo>
                  <a:pt x="53494" y="29888"/>
                </a:lnTo>
                <a:lnTo>
                  <a:pt x="55507" y="27067"/>
                </a:lnTo>
                <a:lnTo>
                  <a:pt x="57642" y="22805"/>
                </a:lnTo>
                <a:lnTo>
                  <a:pt x="59859" y="17581"/>
                </a:lnTo>
                <a:lnTo>
                  <a:pt x="62131" y="14100"/>
                </a:lnTo>
                <a:lnTo>
                  <a:pt x="64439" y="11778"/>
                </a:lnTo>
                <a:lnTo>
                  <a:pt x="71028" y="7407"/>
                </a:lnTo>
                <a:lnTo>
                  <a:pt x="71164" y="6523"/>
                </a:lnTo>
                <a:lnTo>
                  <a:pt x="71255" y="5140"/>
                </a:lnTo>
                <a:lnTo>
                  <a:pt x="71401" y="1009"/>
                </a:lnTo>
                <a:lnTo>
                  <a:pt x="72207" y="670"/>
                </a:lnTo>
                <a:lnTo>
                  <a:pt x="77585" y="82"/>
                </a:lnTo>
                <a:lnTo>
                  <a:pt x="83294" y="10"/>
                </a:lnTo>
                <a:lnTo>
                  <a:pt x="84644" y="0"/>
                </a:lnTo>
                <a:lnTo>
                  <a:pt x="85004" y="791"/>
                </a:lnTo>
                <a:lnTo>
                  <a:pt x="85245" y="2112"/>
                </a:lnTo>
                <a:lnTo>
                  <a:pt x="85405" y="3787"/>
                </a:lnTo>
                <a:lnTo>
                  <a:pt x="86305" y="4903"/>
                </a:lnTo>
                <a:lnTo>
                  <a:pt x="87699" y="5648"/>
                </a:lnTo>
                <a:lnTo>
                  <a:pt x="92566" y="7049"/>
                </a:lnTo>
                <a:lnTo>
                  <a:pt x="94851" y="9214"/>
                </a:lnTo>
                <a:lnTo>
                  <a:pt x="96571" y="10902"/>
                </a:lnTo>
                <a:lnTo>
                  <a:pt x="98512" y="12028"/>
                </a:lnTo>
                <a:lnTo>
                  <a:pt x="104242" y="13613"/>
                </a:lnTo>
                <a:lnTo>
                  <a:pt x="105861" y="13983"/>
                </a:lnTo>
                <a:lnTo>
                  <a:pt x="107086" y="14876"/>
                </a:lnTo>
                <a:lnTo>
                  <a:pt x="108697" y="16265"/>
                </a:lnTo>
                <a:lnTo>
                  <a:pt x="110565" y="17984"/>
                </a:lnTo>
                <a:lnTo>
                  <a:pt x="112603" y="19131"/>
                </a:lnTo>
                <a:lnTo>
                  <a:pt x="116985" y="20404"/>
                </a:lnTo>
                <a:lnTo>
                  <a:pt x="119265" y="21538"/>
                </a:lnTo>
                <a:lnTo>
                  <a:pt x="121579" y="23087"/>
                </a:lnTo>
                <a:lnTo>
                  <a:pt x="123915" y="24914"/>
                </a:lnTo>
                <a:lnTo>
                  <a:pt x="127060" y="26132"/>
                </a:lnTo>
                <a:lnTo>
                  <a:pt x="130744" y="26944"/>
                </a:lnTo>
                <a:lnTo>
                  <a:pt x="134788" y="27485"/>
                </a:lnTo>
                <a:lnTo>
                  <a:pt x="138277" y="28640"/>
                </a:lnTo>
                <a:lnTo>
                  <a:pt x="141397" y="30203"/>
                </a:lnTo>
                <a:lnTo>
                  <a:pt x="144271" y="32039"/>
                </a:lnTo>
                <a:lnTo>
                  <a:pt x="149581" y="34079"/>
                </a:lnTo>
                <a:lnTo>
                  <a:pt x="152108" y="34623"/>
                </a:lnTo>
                <a:lnTo>
                  <a:pt x="154586" y="35779"/>
                </a:lnTo>
                <a:lnTo>
                  <a:pt x="157033" y="37344"/>
                </a:lnTo>
                <a:lnTo>
                  <a:pt x="159457" y="39181"/>
                </a:lnTo>
                <a:lnTo>
                  <a:pt x="161867" y="41199"/>
                </a:lnTo>
                <a:lnTo>
                  <a:pt x="164268" y="43339"/>
                </a:lnTo>
                <a:lnTo>
                  <a:pt x="170031" y="48683"/>
                </a:lnTo>
                <a:lnTo>
                  <a:pt x="177476" y="56034"/>
                </a:lnTo>
                <a:lnTo>
                  <a:pt x="178642" y="56403"/>
                </a:lnTo>
                <a:lnTo>
                  <a:pt x="182055" y="56814"/>
                </a:lnTo>
                <a:lnTo>
                  <a:pt x="183282" y="57717"/>
                </a:lnTo>
                <a:lnTo>
                  <a:pt x="184101" y="59113"/>
                </a:lnTo>
                <a:lnTo>
                  <a:pt x="184646" y="60837"/>
                </a:lnTo>
                <a:lnTo>
                  <a:pt x="185804" y="61987"/>
                </a:lnTo>
                <a:lnTo>
                  <a:pt x="187369" y="62754"/>
                </a:lnTo>
                <a:lnTo>
                  <a:pt x="192785" y="64259"/>
                </a:lnTo>
                <a:lnTo>
                  <a:pt x="200025" y="642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00"/>
          <p:cNvSpPr/>
          <p:nvPr/>
        </p:nvSpPr>
        <p:spPr>
          <a:xfrm>
            <a:off x="1450181" y="2936081"/>
            <a:ext cx="50007" cy="285751"/>
          </a:xfrm>
          <a:custGeom>
            <a:avLst/>
            <a:gdLst/>
            <a:ahLst/>
            <a:cxnLst/>
            <a:rect l="0" t="0" r="0" b="0"/>
            <a:pathLst>
              <a:path w="50007" h="285751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4" y="2116"/>
                </a:lnTo>
                <a:lnTo>
                  <a:pt x="7056" y="6849"/>
                </a:lnTo>
                <a:lnTo>
                  <a:pt x="7118" y="10849"/>
                </a:lnTo>
                <a:lnTo>
                  <a:pt x="7920" y="12789"/>
                </a:lnTo>
                <a:lnTo>
                  <a:pt x="9249" y="14876"/>
                </a:lnTo>
                <a:lnTo>
                  <a:pt x="10928" y="17061"/>
                </a:lnTo>
                <a:lnTo>
                  <a:pt x="12048" y="19311"/>
                </a:lnTo>
                <a:lnTo>
                  <a:pt x="13292" y="23929"/>
                </a:lnTo>
                <a:lnTo>
                  <a:pt x="13992" y="30990"/>
                </a:lnTo>
                <a:lnTo>
                  <a:pt x="14200" y="38110"/>
                </a:lnTo>
                <a:lnTo>
                  <a:pt x="14261" y="45247"/>
                </a:lnTo>
                <a:lnTo>
                  <a:pt x="15064" y="48421"/>
                </a:lnTo>
                <a:lnTo>
                  <a:pt x="16393" y="52124"/>
                </a:lnTo>
                <a:lnTo>
                  <a:pt x="18072" y="56180"/>
                </a:lnTo>
                <a:lnTo>
                  <a:pt x="19192" y="59679"/>
                </a:lnTo>
                <a:lnTo>
                  <a:pt x="20436" y="65682"/>
                </a:lnTo>
                <a:lnTo>
                  <a:pt x="20767" y="75538"/>
                </a:lnTo>
                <a:lnTo>
                  <a:pt x="21136" y="107656"/>
                </a:lnTo>
                <a:lnTo>
                  <a:pt x="22028" y="120983"/>
                </a:lnTo>
                <a:lnTo>
                  <a:pt x="23417" y="131455"/>
                </a:lnTo>
                <a:lnTo>
                  <a:pt x="25136" y="140024"/>
                </a:lnTo>
                <a:lnTo>
                  <a:pt x="27076" y="147324"/>
                </a:lnTo>
                <a:lnTo>
                  <a:pt x="29163" y="153779"/>
                </a:lnTo>
                <a:lnTo>
                  <a:pt x="31348" y="159669"/>
                </a:lnTo>
                <a:lnTo>
                  <a:pt x="32805" y="164390"/>
                </a:lnTo>
                <a:lnTo>
                  <a:pt x="33776" y="168331"/>
                </a:lnTo>
                <a:lnTo>
                  <a:pt x="34855" y="175620"/>
                </a:lnTo>
                <a:lnTo>
                  <a:pt x="35335" y="184151"/>
                </a:lnTo>
                <a:lnTo>
                  <a:pt x="36257" y="188649"/>
                </a:lnTo>
                <a:lnTo>
                  <a:pt x="37665" y="193234"/>
                </a:lnTo>
                <a:lnTo>
                  <a:pt x="39397" y="197879"/>
                </a:lnTo>
                <a:lnTo>
                  <a:pt x="40552" y="201769"/>
                </a:lnTo>
                <a:lnTo>
                  <a:pt x="41836" y="208209"/>
                </a:lnTo>
                <a:lnTo>
                  <a:pt x="42406" y="215833"/>
                </a:lnTo>
                <a:lnTo>
                  <a:pt x="42660" y="223719"/>
                </a:lnTo>
                <a:lnTo>
                  <a:pt x="42822" y="235250"/>
                </a:lnTo>
                <a:lnTo>
                  <a:pt x="42836" y="237796"/>
                </a:lnTo>
                <a:lnTo>
                  <a:pt x="43638" y="240287"/>
                </a:lnTo>
                <a:lnTo>
                  <a:pt x="44967" y="242741"/>
                </a:lnTo>
                <a:lnTo>
                  <a:pt x="46647" y="245171"/>
                </a:lnTo>
                <a:lnTo>
                  <a:pt x="47767" y="248379"/>
                </a:lnTo>
                <a:lnTo>
                  <a:pt x="49011" y="256176"/>
                </a:lnTo>
                <a:lnTo>
                  <a:pt x="49564" y="262816"/>
                </a:lnTo>
                <a:lnTo>
                  <a:pt x="49948" y="271118"/>
                </a:lnTo>
                <a:lnTo>
                  <a:pt x="50006" y="2857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01"/>
          <p:cNvSpPr/>
          <p:nvPr/>
        </p:nvSpPr>
        <p:spPr>
          <a:xfrm>
            <a:off x="1407318" y="2900389"/>
            <a:ext cx="171451" cy="57124"/>
          </a:xfrm>
          <a:custGeom>
            <a:avLst/>
            <a:gdLst/>
            <a:ahLst/>
            <a:cxnLst/>
            <a:rect l="0" t="0" r="0" b="0"/>
            <a:pathLst>
              <a:path w="171451" h="57124">
                <a:moveTo>
                  <a:pt x="0" y="57123"/>
                </a:moveTo>
                <a:lnTo>
                  <a:pt x="7585" y="53331"/>
                </a:lnTo>
                <a:lnTo>
                  <a:pt x="10613" y="51420"/>
                </a:lnTo>
                <a:lnTo>
                  <a:pt x="13425" y="49352"/>
                </a:lnTo>
                <a:lnTo>
                  <a:pt x="19850" y="44123"/>
                </a:lnTo>
                <a:lnTo>
                  <a:pt x="22845" y="43407"/>
                </a:lnTo>
                <a:lnTo>
                  <a:pt x="26822" y="43090"/>
                </a:lnTo>
                <a:lnTo>
                  <a:pt x="31236" y="42949"/>
                </a:lnTo>
                <a:lnTo>
                  <a:pt x="33524" y="42117"/>
                </a:lnTo>
                <a:lnTo>
                  <a:pt x="35843" y="40769"/>
                </a:lnTo>
                <a:lnTo>
                  <a:pt x="38183" y="39077"/>
                </a:lnTo>
                <a:lnTo>
                  <a:pt x="40537" y="37948"/>
                </a:lnTo>
                <a:lnTo>
                  <a:pt x="45269" y="36694"/>
                </a:lnTo>
                <a:lnTo>
                  <a:pt x="47642" y="35566"/>
                </a:lnTo>
                <a:lnTo>
                  <a:pt x="50017" y="34021"/>
                </a:lnTo>
                <a:lnTo>
                  <a:pt x="55741" y="29629"/>
                </a:lnTo>
                <a:lnTo>
                  <a:pt x="56211" y="28475"/>
                </a:lnTo>
                <a:lnTo>
                  <a:pt x="56524" y="26912"/>
                </a:lnTo>
                <a:lnTo>
                  <a:pt x="57027" y="22492"/>
                </a:lnTo>
                <a:lnTo>
                  <a:pt x="57862" y="21336"/>
                </a:lnTo>
                <a:lnTo>
                  <a:pt x="59212" y="19771"/>
                </a:lnTo>
                <a:lnTo>
                  <a:pt x="60906" y="17934"/>
                </a:lnTo>
                <a:lnTo>
                  <a:pt x="62829" y="16710"/>
                </a:lnTo>
                <a:lnTo>
                  <a:pt x="67083" y="15349"/>
                </a:lnTo>
                <a:lnTo>
                  <a:pt x="69328" y="14192"/>
                </a:lnTo>
                <a:lnTo>
                  <a:pt x="71619" y="12627"/>
                </a:lnTo>
                <a:lnTo>
                  <a:pt x="77206" y="8205"/>
                </a:lnTo>
                <a:lnTo>
                  <a:pt x="80087" y="7600"/>
                </a:lnTo>
                <a:lnTo>
                  <a:pt x="81966" y="7439"/>
                </a:lnTo>
                <a:lnTo>
                  <a:pt x="83219" y="6538"/>
                </a:lnTo>
                <a:lnTo>
                  <a:pt x="84055" y="5143"/>
                </a:lnTo>
                <a:lnTo>
                  <a:pt x="84612" y="3420"/>
                </a:lnTo>
                <a:lnTo>
                  <a:pt x="85777" y="2271"/>
                </a:lnTo>
                <a:lnTo>
                  <a:pt x="87347" y="1505"/>
                </a:lnTo>
                <a:lnTo>
                  <a:pt x="92773" y="0"/>
                </a:lnTo>
                <a:lnTo>
                  <a:pt x="93599" y="784"/>
                </a:lnTo>
                <a:lnTo>
                  <a:pt x="96633" y="3773"/>
                </a:lnTo>
                <a:lnTo>
                  <a:pt x="98553" y="4888"/>
                </a:lnTo>
                <a:lnTo>
                  <a:pt x="102804" y="6126"/>
                </a:lnTo>
                <a:lnTo>
                  <a:pt x="107339" y="6676"/>
                </a:lnTo>
                <a:lnTo>
                  <a:pt x="109659" y="6823"/>
                </a:lnTo>
                <a:lnTo>
                  <a:pt x="112000" y="7715"/>
                </a:lnTo>
                <a:lnTo>
                  <a:pt x="114354" y="9103"/>
                </a:lnTo>
                <a:lnTo>
                  <a:pt x="116717" y="10822"/>
                </a:lnTo>
                <a:lnTo>
                  <a:pt x="119087" y="11968"/>
                </a:lnTo>
                <a:lnTo>
                  <a:pt x="123836" y="13242"/>
                </a:lnTo>
                <a:lnTo>
                  <a:pt x="125420" y="14375"/>
                </a:lnTo>
                <a:lnTo>
                  <a:pt x="126476" y="15924"/>
                </a:lnTo>
                <a:lnTo>
                  <a:pt x="127180" y="17751"/>
                </a:lnTo>
                <a:lnTo>
                  <a:pt x="128443" y="19762"/>
                </a:lnTo>
                <a:lnTo>
                  <a:pt x="130079" y="21897"/>
                </a:lnTo>
                <a:lnTo>
                  <a:pt x="131963" y="24114"/>
                </a:lnTo>
                <a:lnTo>
                  <a:pt x="134013" y="25592"/>
                </a:lnTo>
                <a:lnTo>
                  <a:pt x="138407" y="27234"/>
                </a:lnTo>
                <a:lnTo>
                  <a:pt x="139897" y="28466"/>
                </a:lnTo>
                <a:lnTo>
                  <a:pt x="140890" y="30081"/>
                </a:lnTo>
                <a:lnTo>
                  <a:pt x="141551" y="31951"/>
                </a:lnTo>
                <a:lnTo>
                  <a:pt x="142786" y="33992"/>
                </a:lnTo>
                <a:lnTo>
                  <a:pt x="144404" y="36146"/>
                </a:lnTo>
                <a:lnTo>
                  <a:pt x="146275" y="38376"/>
                </a:lnTo>
                <a:lnTo>
                  <a:pt x="148317" y="39862"/>
                </a:lnTo>
                <a:lnTo>
                  <a:pt x="152702" y="41514"/>
                </a:lnTo>
                <a:lnTo>
                  <a:pt x="155841" y="42444"/>
                </a:lnTo>
                <a:lnTo>
                  <a:pt x="157075" y="43368"/>
                </a:lnTo>
                <a:lnTo>
                  <a:pt x="158692" y="44778"/>
                </a:lnTo>
                <a:lnTo>
                  <a:pt x="160564" y="46512"/>
                </a:lnTo>
                <a:lnTo>
                  <a:pt x="162605" y="47668"/>
                </a:lnTo>
                <a:lnTo>
                  <a:pt x="166990" y="48952"/>
                </a:lnTo>
                <a:lnTo>
                  <a:pt x="168477" y="50088"/>
                </a:lnTo>
                <a:lnTo>
                  <a:pt x="169468" y="51639"/>
                </a:lnTo>
                <a:lnTo>
                  <a:pt x="171450" y="571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102"/>
          <p:cNvSpPr/>
          <p:nvPr/>
        </p:nvSpPr>
        <p:spPr>
          <a:xfrm>
            <a:off x="1885950" y="2914650"/>
            <a:ext cx="49014" cy="335757"/>
          </a:xfrm>
          <a:custGeom>
            <a:avLst/>
            <a:gdLst/>
            <a:ahLst/>
            <a:cxnLst/>
            <a:rect l="0" t="0" r="0" b="0"/>
            <a:pathLst>
              <a:path w="49014" h="335757">
                <a:moveTo>
                  <a:pt x="0" y="0"/>
                </a:moveTo>
                <a:lnTo>
                  <a:pt x="6849" y="0"/>
                </a:lnTo>
                <a:lnTo>
                  <a:pt x="7117" y="9942"/>
                </a:lnTo>
                <a:lnTo>
                  <a:pt x="7141" y="23849"/>
                </a:lnTo>
                <a:lnTo>
                  <a:pt x="7935" y="26218"/>
                </a:lnTo>
                <a:lnTo>
                  <a:pt x="9259" y="28591"/>
                </a:lnTo>
                <a:lnTo>
                  <a:pt x="10935" y="30967"/>
                </a:lnTo>
                <a:lnTo>
                  <a:pt x="12052" y="34138"/>
                </a:lnTo>
                <a:lnTo>
                  <a:pt x="13294" y="41895"/>
                </a:lnTo>
                <a:lnTo>
                  <a:pt x="14419" y="45392"/>
                </a:lnTo>
                <a:lnTo>
                  <a:pt x="15962" y="48518"/>
                </a:lnTo>
                <a:lnTo>
                  <a:pt x="17785" y="51395"/>
                </a:lnTo>
                <a:lnTo>
                  <a:pt x="19000" y="54107"/>
                </a:lnTo>
                <a:lnTo>
                  <a:pt x="20351" y="59237"/>
                </a:lnTo>
                <a:lnTo>
                  <a:pt x="20951" y="66279"/>
                </a:lnTo>
                <a:lnTo>
                  <a:pt x="21111" y="70380"/>
                </a:lnTo>
                <a:lnTo>
                  <a:pt x="22011" y="73907"/>
                </a:lnTo>
                <a:lnTo>
                  <a:pt x="23405" y="77053"/>
                </a:lnTo>
                <a:lnTo>
                  <a:pt x="25128" y="79943"/>
                </a:lnTo>
                <a:lnTo>
                  <a:pt x="26277" y="83458"/>
                </a:lnTo>
                <a:lnTo>
                  <a:pt x="27553" y="91596"/>
                </a:lnTo>
                <a:lnTo>
                  <a:pt x="28121" y="100505"/>
                </a:lnTo>
                <a:lnTo>
                  <a:pt x="28272" y="105103"/>
                </a:lnTo>
                <a:lnTo>
                  <a:pt x="29167" y="109756"/>
                </a:lnTo>
                <a:lnTo>
                  <a:pt x="30557" y="114446"/>
                </a:lnTo>
                <a:lnTo>
                  <a:pt x="32277" y="119159"/>
                </a:lnTo>
                <a:lnTo>
                  <a:pt x="34218" y="123890"/>
                </a:lnTo>
                <a:lnTo>
                  <a:pt x="36306" y="128630"/>
                </a:lnTo>
                <a:lnTo>
                  <a:pt x="38491" y="133378"/>
                </a:lnTo>
                <a:lnTo>
                  <a:pt x="39948" y="138925"/>
                </a:lnTo>
                <a:lnTo>
                  <a:pt x="40919" y="145004"/>
                </a:lnTo>
                <a:lnTo>
                  <a:pt x="41567" y="151438"/>
                </a:lnTo>
                <a:lnTo>
                  <a:pt x="41999" y="157315"/>
                </a:lnTo>
                <a:lnTo>
                  <a:pt x="42286" y="162820"/>
                </a:lnTo>
                <a:lnTo>
                  <a:pt x="42606" y="173171"/>
                </a:lnTo>
                <a:lnTo>
                  <a:pt x="42828" y="197556"/>
                </a:lnTo>
                <a:lnTo>
                  <a:pt x="42862" y="261849"/>
                </a:lnTo>
                <a:lnTo>
                  <a:pt x="43656" y="266641"/>
                </a:lnTo>
                <a:lnTo>
                  <a:pt x="44979" y="271423"/>
                </a:lnTo>
                <a:lnTo>
                  <a:pt x="46654" y="276199"/>
                </a:lnTo>
                <a:lnTo>
                  <a:pt x="47772" y="280970"/>
                </a:lnTo>
                <a:lnTo>
                  <a:pt x="49013" y="290504"/>
                </a:lnTo>
                <a:lnTo>
                  <a:pt x="48550" y="294476"/>
                </a:lnTo>
                <a:lnTo>
                  <a:pt x="47448" y="297917"/>
                </a:lnTo>
                <a:lnTo>
                  <a:pt x="45919" y="301005"/>
                </a:lnTo>
                <a:lnTo>
                  <a:pt x="44900" y="303857"/>
                </a:lnTo>
                <a:lnTo>
                  <a:pt x="43768" y="309143"/>
                </a:lnTo>
                <a:lnTo>
                  <a:pt x="43265" y="316255"/>
                </a:lnTo>
                <a:lnTo>
                  <a:pt x="42862" y="3357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03"/>
          <p:cNvSpPr/>
          <p:nvPr/>
        </p:nvSpPr>
        <p:spPr>
          <a:xfrm>
            <a:off x="1821656" y="2871814"/>
            <a:ext cx="200026" cy="142849"/>
          </a:xfrm>
          <a:custGeom>
            <a:avLst/>
            <a:gdLst/>
            <a:ahLst/>
            <a:cxnLst/>
            <a:rect l="0" t="0" r="0" b="0"/>
            <a:pathLst>
              <a:path w="200026" h="142849">
                <a:moveTo>
                  <a:pt x="0" y="71411"/>
                </a:moveTo>
                <a:lnTo>
                  <a:pt x="0" y="78547"/>
                </a:lnTo>
                <a:lnTo>
                  <a:pt x="6151" y="78554"/>
                </a:lnTo>
                <a:lnTo>
                  <a:pt x="9657" y="74585"/>
                </a:lnTo>
                <a:lnTo>
                  <a:pt x="27379" y="53213"/>
                </a:lnTo>
                <a:lnTo>
                  <a:pt x="31746" y="48166"/>
                </a:lnTo>
                <a:lnTo>
                  <a:pt x="35452" y="44008"/>
                </a:lnTo>
                <a:lnTo>
                  <a:pt x="38716" y="41236"/>
                </a:lnTo>
                <a:lnTo>
                  <a:pt x="47102" y="36541"/>
                </a:lnTo>
                <a:lnTo>
                  <a:pt x="52155" y="32630"/>
                </a:lnTo>
                <a:lnTo>
                  <a:pt x="57046" y="28245"/>
                </a:lnTo>
                <a:lnTo>
                  <a:pt x="61866" y="23651"/>
                </a:lnTo>
                <a:lnTo>
                  <a:pt x="66654" y="18963"/>
                </a:lnTo>
                <a:lnTo>
                  <a:pt x="68249" y="16602"/>
                </a:lnTo>
                <a:lnTo>
                  <a:pt x="69311" y="14234"/>
                </a:lnTo>
                <a:lnTo>
                  <a:pt x="70020" y="11861"/>
                </a:lnTo>
                <a:lnTo>
                  <a:pt x="71286" y="10280"/>
                </a:lnTo>
                <a:lnTo>
                  <a:pt x="72924" y="9226"/>
                </a:lnTo>
                <a:lnTo>
                  <a:pt x="76861" y="8054"/>
                </a:lnTo>
                <a:lnTo>
                  <a:pt x="81256" y="7533"/>
                </a:lnTo>
                <a:lnTo>
                  <a:pt x="82746" y="6601"/>
                </a:lnTo>
                <a:lnTo>
                  <a:pt x="83739" y="5185"/>
                </a:lnTo>
                <a:lnTo>
                  <a:pt x="85332" y="1003"/>
                </a:lnTo>
                <a:lnTo>
                  <a:pt x="86257" y="660"/>
                </a:lnTo>
                <a:lnTo>
                  <a:pt x="91841" y="63"/>
                </a:lnTo>
                <a:lnTo>
                  <a:pt x="96356" y="0"/>
                </a:lnTo>
                <a:lnTo>
                  <a:pt x="98369" y="785"/>
                </a:lnTo>
                <a:lnTo>
                  <a:pt x="104200" y="4888"/>
                </a:lnTo>
                <a:lnTo>
                  <a:pt x="105842" y="6126"/>
                </a:lnTo>
                <a:lnTo>
                  <a:pt x="108689" y="6676"/>
                </a:lnTo>
                <a:lnTo>
                  <a:pt x="110559" y="6823"/>
                </a:lnTo>
                <a:lnTo>
                  <a:pt x="112600" y="7715"/>
                </a:lnTo>
                <a:lnTo>
                  <a:pt x="116984" y="10822"/>
                </a:lnTo>
                <a:lnTo>
                  <a:pt x="121578" y="14849"/>
                </a:lnTo>
                <a:lnTo>
                  <a:pt x="126266" y="19285"/>
                </a:lnTo>
                <a:lnTo>
                  <a:pt x="130995" y="23902"/>
                </a:lnTo>
                <a:lnTo>
                  <a:pt x="133368" y="27038"/>
                </a:lnTo>
                <a:lnTo>
                  <a:pt x="135743" y="30716"/>
                </a:lnTo>
                <a:lnTo>
                  <a:pt x="138120" y="34756"/>
                </a:lnTo>
                <a:lnTo>
                  <a:pt x="140499" y="38243"/>
                </a:lnTo>
                <a:lnTo>
                  <a:pt x="142878" y="41361"/>
                </a:lnTo>
                <a:lnTo>
                  <a:pt x="145258" y="44234"/>
                </a:lnTo>
                <a:lnTo>
                  <a:pt x="147639" y="46943"/>
                </a:lnTo>
                <a:lnTo>
                  <a:pt x="150020" y="49543"/>
                </a:lnTo>
                <a:lnTo>
                  <a:pt x="152401" y="52069"/>
                </a:lnTo>
                <a:lnTo>
                  <a:pt x="154781" y="55341"/>
                </a:lnTo>
                <a:lnTo>
                  <a:pt x="157162" y="59110"/>
                </a:lnTo>
                <a:lnTo>
                  <a:pt x="159544" y="63210"/>
                </a:lnTo>
                <a:lnTo>
                  <a:pt x="164306" y="71999"/>
                </a:lnTo>
                <a:lnTo>
                  <a:pt x="166687" y="76566"/>
                </a:lnTo>
                <a:lnTo>
                  <a:pt x="168275" y="80403"/>
                </a:lnTo>
                <a:lnTo>
                  <a:pt x="169333" y="83756"/>
                </a:lnTo>
                <a:lnTo>
                  <a:pt x="170039" y="86785"/>
                </a:lnTo>
                <a:lnTo>
                  <a:pt x="171303" y="89597"/>
                </a:lnTo>
                <a:lnTo>
                  <a:pt x="172940" y="92266"/>
                </a:lnTo>
                <a:lnTo>
                  <a:pt x="174824" y="94839"/>
                </a:lnTo>
                <a:lnTo>
                  <a:pt x="176874" y="98142"/>
                </a:lnTo>
                <a:lnTo>
                  <a:pt x="179035" y="101932"/>
                </a:lnTo>
                <a:lnTo>
                  <a:pt x="181269" y="106046"/>
                </a:lnTo>
                <a:lnTo>
                  <a:pt x="182758" y="109582"/>
                </a:lnTo>
                <a:lnTo>
                  <a:pt x="183752" y="112733"/>
                </a:lnTo>
                <a:lnTo>
                  <a:pt x="184413" y="115628"/>
                </a:lnTo>
                <a:lnTo>
                  <a:pt x="185648" y="118351"/>
                </a:lnTo>
                <a:lnTo>
                  <a:pt x="187265" y="120961"/>
                </a:lnTo>
                <a:lnTo>
                  <a:pt x="191772" y="127059"/>
                </a:lnTo>
                <a:lnTo>
                  <a:pt x="194505" y="130010"/>
                </a:lnTo>
                <a:lnTo>
                  <a:pt x="199929" y="135606"/>
                </a:lnTo>
                <a:lnTo>
                  <a:pt x="199996" y="139468"/>
                </a:lnTo>
                <a:lnTo>
                  <a:pt x="200025" y="1428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104"/>
          <p:cNvSpPr/>
          <p:nvPr/>
        </p:nvSpPr>
        <p:spPr>
          <a:xfrm>
            <a:off x="4193381" y="2736058"/>
            <a:ext cx="214313" cy="7142"/>
          </a:xfrm>
          <a:custGeom>
            <a:avLst/>
            <a:gdLst/>
            <a:ahLst/>
            <a:cxnLst/>
            <a:rect l="0" t="0" r="0" b="0"/>
            <a:pathLst>
              <a:path w="214313" h="7142">
                <a:moveTo>
                  <a:pt x="0" y="7141"/>
                </a:moveTo>
                <a:lnTo>
                  <a:pt x="66204" y="2232"/>
                </a:lnTo>
                <a:lnTo>
                  <a:pt x="91337" y="991"/>
                </a:lnTo>
                <a:lnTo>
                  <a:pt x="110444" y="439"/>
                </a:lnTo>
                <a:lnTo>
                  <a:pt x="149053" y="37"/>
                </a:lnTo>
                <a:lnTo>
                  <a:pt x="183299" y="0"/>
                </a:lnTo>
                <a:lnTo>
                  <a:pt x="187287" y="793"/>
                </a:lnTo>
                <a:lnTo>
                  <a:pt x="190739" y="2115"/>
                </a:lnTo>
                <a:lnTo>
                  <a:pt x="193834" y="3791"/>
                </a:lnTo>
                <a:lnTo>
                  <a:pt x="197485" y="4908"/>
                </a:lnTo>
                <a:lnTo>
                  <a:pt x="201507" y="5652"/>
                </a:lnTo>
                <a:lnTo>
                  <a:pt x="214312" y="71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05"/>
          <p:cNvSpPr/>
          <p:nvPr/>
        </p:nvSpPr>
        <p:spPr>
          <a:xfrm>
            <a:off x="4214812" y="2822101"/>
            <a:ext cx="178595" cy="13961"/>
          </a:xfrm>
          <a:custGeom>
            <a:avLst/>
            <a:gdLst/>
            <a:ahLst/>
            <a:cxnLst/>
            <a:rect l="0" t="0" r="0" b="0"/>
            <a:pathLst>
              <a:path w="178595" h="13961">
                <a:moveTo>
                  <a:pt x="0" y="6824"/>
                </a:moveTo>
                <a:lnTo>
                  <a:pt x="0" y="13673"/>
                </a:lnTo>
                <a:lnTo>
                  <a:pt x="3792" y="13880"/>
                </a:lnTo>
                <a:lnTo>
                  <a:pt x="22944" y="13960"/>
                </a:lnTo>
                <a:lnTo>
                  <a:pt x="26408" y="13168"/>
                </a:lnTo>
                <a:lnTo>
                  <a:pt x="30306" y="11847"/>
                </a:lnTo>
                <a:lnTo>
                  <a:pt x="34491" y="10173"/>
                </a:lnTo>
                <a:lnTo>
                  <a:pt x="38869" y="9056"/>
                </a:lnTo>
                <a:lnTo>
                  <a:pt x="43375" y="8312"/>
                </a:lnTo>
                <a:lnTo>
                  <a:pt x="47967" y="7816"/>
                </a:lnTo>
                <a:lnTo>
                  <a:pt x="115044" y="2110"/>
                </a:lnTo>
                <a:lnTo>
                  <a:pt x="133945" y="760"/>
                </a:lnTo>
                <a:lnTo>
                  <a:pt x="147108" y="160"/>
                </a:lnTo>
                <a:lnTo>
                  <a:pt x="152841" y="0"/>
                </a:lnTo>
                <a:lnTo>
                  <a:pt x="158250" y="687"/>
                </a:lnTo>
                <a:lnTo>
                  <a:pt x="163444" y="1939"/>
                </a:lnTo>
                <a:lnTo>
                  <a:pt x="178594" y="68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06"/>
          <p:cNvSpPr/>
          <p:nvPr/>
        </p:nvSpPr>
        <p:spPr>
          <a:xfrm>
            <a:off x="4786312" y="2600353"/>
            <a:ext cx="249900" cy="306733"/>
          </a:xfrm>
          <a:custGeom>
            <a:avLst/>
            <a:gdLst/>
            <a:ahLst/>
            <a:cxnLst/>
            <a:rect l="0" t="0" r="0" b="0"/>
            <a:pathLst>
              <a:path w="249900" h="306733">
                <a:moveTo>
                  <a:pt x="0" y="21403"/>
                </a:moveTo>
                <a:lnTo>
                  <a:pt x="3792" y="17610"/>
                </a:lnTo>
                <a:lnTo>
                  <a:pt x="5703" y="16493"/>
                </a:lnTo>
                <a:lnTo>
                  <a:pt x="9943" y="15252"/>
                </a:lnTo>
                <a:lnTo>
                  <a:pt x="16793" y="14553"/>
                </a:lnTo>
                <a:lnTo>
                  <a:pt x="23603" y="12273"/>
                </a:lnTo>
                <a:lnTo>
                  <a:pt x="27642" y="10554"/>
                </a:lnTo>
                <a:lnTo>
                  <a:pt x="32715" y="9408"/>
                </a:lnTo>
                <a:lnTo>
                  <a:pt x="38479" y="8643"/>
                </a:lnTo>
                <a:lnTo>
                  <a:pt x="44703" y="8134"/>
                </a:lnTo>
                <a:lnTo>
                  <a:pt x="51233" y="7001"/>
                </a:lnTo>
                <a:lnTo>
                  <a:pt x="57968" y="5452"/>
                </a:lnTo>
                <a:lnTo>
                  <a:pt x="64839" y="3625"/>
                </a:lnTo>
                <a:lnTo>
                  <a:pt x="71801" y="2407"/>
                </a:lnTo>
                <a:lnTo>
                  <a:pt x="78823" y="1595"/>
                </a:lnTo>
                <a:lnTo>
                  <a:pt x="85886" y="1054"/>
                </a:lnTo>
                <a:lnTo>
                  <a:pt x="92183" y="693"/>
                </a:lnTo>
                <a:lnTo>
                  <a:pt x="103412" y="292"/>
                </a:lnTo>
                <a:lnTo>
                  <a:pt x="135589" y="0"/>
                </a:lnTo>
                <a:lnTo>
                  <a:pt x="139605" y="784"/>
                </a:lnTo>
                <a:lnTo>
                  <a:pt x="143870" y="2101"/>
                </a:lnTo>
                <a:lnTo>
                  <a:pt x="148301" y="3772"/>
                </a:lnTo>
                <a:lnTo>
                  <a:pt x="153636" y="8855"/>
                </a:lnTo>
                <a:lnTo>
                  <a:pt x="159574" y="16213"/>
                </a:lnTo>
                <a:lnTo>
                  <a:pt x="165914" y="25087"/>
                </a:lnTo>
                <a:lnTo>
                  <a:pt x="169347" y="31796"/>
                </a:lnTo>
                <a:lnTo>
                  <a:pt x="170842" y="37063"/>
                </a:lnTo>
                <a:lnTo>
                  <a:pt x="171045" y="41368"/>
                </a:lnTo>
                <a:lnTo>
                  <a:pt x="169153" y="50385"/>
                </a:lnTo>
                <a:lnTo>
                  <a:pt x="167537" y="55011"/>
                </a:lnTo>
                <a:lnTo>
                  <a:pt x="161509" y="64386"/>
                </a:lnTo>
                <a:lnTo>
                  <a:pt x="157679" y="69108"/>
                </a:lnTo>
                <a:lnTo>
                  <a:pt x="153538" y="73050"/>
                </a:lnTo>
                <a:lnTo>
                  <a:pt x="149190" y="76472"/>
                </a:lnTo>
                <a:lnTo>
                  <a:pt x="144704" y="79547"/>
                </a:lnTo>
                <a:lnTo>
                  <a:pt x="140126" y="83184"/>
                </a:lnTo>
                <a:lnTo>
                  <a:pt x="135486" y="87197"/>
                </a:lnTo>
                <a:lnTo>
                  <a:pt x="130805" y="91459"/>
                </a:lnTo>
                <a:lnTo>
                  <a:pt x="126097" y="95095"/>
                </a:lnTo>
                <a:lnTo>
                  <a:pt x="121371" y="98312"/>
                </a:lnTo>
                <a:lnTo>
                  <a:pt x="116633" y="101250"/>
                </a:lnTo>
                <a:lnTo>
                  <a:pt x="111887" y="104003"/>
                </a:lnTo>
                <a:lnTo>
                  <a:pt x="102380" y="109179"/>
                </a:lnTo>
                <a:lnTo>
                  <a:pt x="94979" y="114125"/>
                </a:lnTo>
                <a:lnTo>
                  <a:pt x="91894" y="116555"/>
                </a:lnTo>
                <a:lnTo>
                  <a:pt x="88250" y="118175"/>
                </a:lnTo>
                <a:lnTo>
                  <a:pt x="84234" y="119255"/>
                </a:lnTo>
                <a:lnTo>
                  <a:pt x="79968" y="119975"/>
                </a:lnTo>
                <a:lnTo>
                  <a:pt x="77124" y="121249"/>
                </a:lnTo>
                <a:lnTo>
                  <a:pt x="75229" y="122892"/>
                </a:lnTo>
                <a:lnTo>
                  <a:pt x="73965" y="124781"/>
                </a:lnTo>
                <a:lnTo>
                  <a:pt x="72329" y="126040"/>
                </a:lnTo>
                <a:lnTo>
                  <a:pt x="70444" y="126880"/>
                </a:lnTo>
                <a:lnTo>
                  <a:pt x="64303" y="128556"/>
                </a:lnTo>
                <a:lnTo>
                  <a:pt x="68089" y="128558"/>
                </a:lnTo>
                <a:lnTo>
                  <a:pt x="69999" y="127765"/>
                </a:lnTo>
                <a:lnTo>
                  <a:pt x="74238" y="124767"/>
                </a:lnTo>
                <a:lnTo>
                  <a:pt x="77274" y="123649"/>
                </a:lnTo>
                <a:lnTo>
                  <a:pt x="84879" y="122408"/>
                </a:lnTo>
                <a:lnTo>
                  <a:pt x="89130" y="122077"/>
                </a:lnTo>
                <a:lnTo>
                  <a:pt x="93551" y="121857"/>
                </a:lnTo>
                <a:lnTo>
                  <a:pt x="102697" y="121612"/>
                </a:lnTo>
                <a:lnTo>
                  <a:pt x="160936" y="121418"/>
                </a:lnTo>
                <a:lnTo>
                  <a:pt x="166027" y="122211"/>
                </a:lnTo>
                <a:lnTo>
                  <a:pt x="171010" y="123533"/>
                </a:lnTo>
                <a:lnTo>
                  <a:pt x="175919" y="125209"/>
                </a:lnTo>
                <a:lnTo>
                  <a:pt x="180779" y="126325"/>
                </a:lnTo>
                <a:lnTo>
                  <a:pt x="185607" y="127070"/>
                </a:lnTo>
                <a:lnTo>
                  <a:pt x="190414" y="127566"/>
                </a:lnTo>
                <a:lnTo>
                  <a:pt x="195205" y="128691"/>
                </a:lnTo>
                <a:lnTo>
                  <a:pt x="199987" y="130234"/>
                </a:lnTo>
                <a:lnTo>
                  <a:pt x="204762" y="132057"/>
                </a:lnTo>
                <a:lnTo>
                  <a:pt x="212185" y="136199"/>
                </a:lnTo>
                <a:lnTo>
                  <a:pt x="218923" y="140686"/>
                </a:lnTo>
                <a:lnTo>
                  <a:pt x="222943" y="142994"/>
                </a:lnTo>
                <a:lnTo>
                  <a:pt x="227209" y="145326"/>
                </a:lnTo>
                <a:lnTo>
                  <a:pt x="234067" y="152151"/>
                </a:lnTo>
                <a:lnTo>
                  <a:pt x="239761" y="159682"/>
                </a:lnTo>
                <a:lnTo>
                  <a:pt x="244938" y="165675"/>
                </a:lnTo>
                <a:lnTo>
                  <a:pt x="246635" y="169178"/>
                </a:lnTo>
                <a:lnTo>
                  <a:pt x="248522" y="177303"/>
                </a:lnTo>
                <a:lnTo>
                  <a:pt x="249360" y="186207"/>
                </a:lnTo>
                <a:lnTo>
                  <a:pt x="249733" y="195455"/>
                </a:lnTo>
                <a:lnTo>
                  <a:pt x="249899" y="204857"/>
                </a:lnTo>
                <a:lnTo>
                  <a:pt x="247856" y="214328"/>
                </a:lnTo>
                <a:lnTo>
                  <a:pt x="244302" y="223829"/>
                </a:lnTo>
                <a:lnTo>
                  <a:pt x="240076" y="233343"/>
                </a:lnTo>
                <a:lnTo>
                  <a:pt x="237670" y="242863"/>
                </a:lnTo>
                <a:lnTo>
                  <a:pt x="237028" y="247624"/>
                </a:lnTo>
                <a:lnTo>
                  <a:pt x="235012" y="251592"/>
                </a:lnTo>
                <a:lnTo>
                  <a:pt x="232081" y="255031"/>
                </a:lnTo>
                <a:lnTo>
                  <a:pt x="224591" y="261762"/>
                </a:lnTo>
                <a:lnTo>
                  <a:pt x="215970" y="270046"/>
                </a:lnTo>
                <a:lnTo>
                  <a:pt x="210655" y="273684"/>
                </a:lnTo>
                <a:lnTo>
                  <a:pt x="204731" y="276903"/>
                </a:lnTo>
                <a:lnTo>
                  <a:pt x="192591" y="282596"/>
                </a:lnTo>
                <a:lnTo>
                  <a:pt x="181904" y="287772"/>
                </a:lnTo>
                <a:lnTo>
                  <a:pt x="176038" y="290263"/>
                </a:lnTo>
                <a:lnTo>
                  <a:pt x="169746" y="292718"/>
                </a:lnTo>
                <a:lnTo>
                  <a:pt x="163171" y="295148"/>
                </a:lnTo>
                <a:lnTo>
                  <a:pt x="157199" y="297562"/>
                </a:lnTo>
                <a:lnTo>
                  <a:pt x="151630" y="299965"/>
                </a:lnTo>
                <a:lnTo>
                  <a:pt x="146331" y="302361"/>
                </a:lnTo>
                <a:lnTo>
                  <a:pt x="140416" y="303959"/>
                </a:lnTo>
                <a:lnTo>
                  <a:pt x="134092" y="305023"/>
                </a:lnTo>
                <a:lnTo>
                  <a:pt x="127495" y="305733"/>
                </a:lnTo>
                <a:lnTo>
                  <a:pt x="121509" y="306206"/>
                </a:lnTo>
                <a:lnTo>
                  <a:pt x="115931" y="306522"/>
                </a:lnTo>
                <a:lnTo>
                  <a:pt x="110625" y="306732"/>
                </a:lnTo>
                <a:lnTo>
                  <a:pt x="105500" y="306079"/>
                </a:lnTo>
                <a:lnTo>
                  <a:pt x="100495" y="304849"/>
                </a:lnTo>
                <a:lnTo>
                  <a:pt x="95572" y="303236"/>
                </a:lnTo>
                <a:lnTo>
                  <a:pt x="90702" y="302160"/>
                </a:lnTo>
                <a:lnTo>
                  <a:pt x="85868" y="301443"/>
                </a:lnTo>
                <a:lnTo>
                  <a:pt x="81058" y="300965"/>
                </a:lnTo>
                <a:lnTo>
                  <a:pt x="73597" y="298317"/>
                </a:lnTo>
                <a:lnTo>
                  <a:pt x="67635" y="295288"/>
                </a:lnTo>
                <a:lnTo>
                  <a:pt x="64934" y="294481"/>
                </a:lnTo>
                <a:lnTo>
                  <a:pt x="21431" y="2714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07"/>
          <p:cNvSpPr/>
          <p:nvPr/>
        </p:nvSpPr>
        <p:spPr>
          <a:xfrm>
            <a:off x="5193506" y="2736350"/>
            <a:ext cx="49917" cy="13994"/>
          </a:xfrm>
          <a:custGeom>
            <a:avLst/>
            <a:gdLst/>
            <a:ahLst/>
            <a:cxnLst/>
            <a:rect l="0" t="0" r="0" b="0"/>
            <a:pathLst>
              <a:path w="49917" h="13994">
                <a:moveTo>
                  <a:pt x="0" y="13993"/>
                </a:moveTo>
                <a:lnTo>
                  <a:pt x="17000" y="13993"/>
                </a:lnTo>
                <a:lnTo>
                  <a:pt x="19271" y="13199"/>
                </a:lnTo>
                <a:lnTo>
                  <a:pt x="21578" y="11877"/>
                </a:lnTo>
                <a:lnTo>
                  <a:pt x="27193" y="7842"/>
                </a:lnTo>
                <a:lnTo>
                  <a:pt x="28447" y="7511"/>
                </a:lnTo>
                <a:lnTo>
                  <a:pt x="30077" y="7291"/>
                </a:lnTo>
                <a:lnTo>
                  <a:pt x="31958" y="7144"/>
                </a:lnTo>
                <a:lnTo>
                  <a:pt x="34005" y="7046"/>
                </a:lnTo>
                <a:lnTo>
                  <a:pt x="42470" y="6857"/>
                </a:lnTo>
                <a:lnTo>
                  <a:pt x="43395" y="6061"/>
                </a:lnTo>
                <a:lnTo>
                  <a:pt x="44805" y="4736"/>
                </a:lnTo>
                <a:lnTo>
                  <a:pt x="49702" y="0"/>
                </a:lnTo>
                <a:lnTo>
                  <a:pt x="49803" y="696"/>
                </a:lnTo>
                <a:lnTo>
                  <a:pt x="49871" y="1953"/>
                </a:lnTo>
                <a:lnTo>
                  <a:pt x="49916" y="3586"/>
                </a:lnTo>
                <a:lnTo>
                  <a:pt x="49153" y="4673"/>
                </a:lnTo>
                <a:lnTo>
                  <a:pt x="47850" y="5399"/>
                </a:lnTo>
                <a:lnTo>
                  <a:pt x="46187" y="5882"/>
                </a:lnTo>
                <a:lnTo>
                  <a:pt x="45079" y="6999"/>
                </a:lnTo>
                <a:lnTo>
                  <a:pt x="44340" y="8536"/>
                </a:lnTo>
                <a:lnTo>
                  <a:pt x="42862" y="139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108"/>
          <p:cNvSpPr/>
          <p:nvPr/>
        </p:nvSpPr>
        <p:spPr>
          <a:xfrm>
            <a:off x="5379243" y="2586365"/>
            <a:ext cx="223418" cy="321016"/>
          </a:xfrm>
          <a:custGeom>
            <a:avLst/>
            <a:gdLst/>
            <a:ahLst/>
            <a:cxnLst/>
            <a:rect l="0" t="0" r="0" b="0"/>
            <a:pathLst>
              <a:path w="223418" h="321016">
                <a:moveTo>
                  <a:pt x="0" y="28247"/>
                </a:moveTo>
                <a:lnTo>
                  <a:pt x="3793" y="24455"/>
                </a:lnTo>
                <a:lnTo>
                  <a:pt x="5703" y="23337"/>
                </a:lnTo>
                <a:lnTo>
                  <a:pt x="9943" y="22096"/>
                </a:lnTo>
                <a:lnTo>
                  <a:pt x="16793" y="21397"/>
                </a:lnTo>
                <a:lnTo>
                  <a:pt x="23603" y="19117"/>
                </a:lnTo>
                <a:lnTo>
                  <a:pt x="27642" y="17398"/>
                </a:lnTo>
                <a:lnTo>
                  <a:pt x="36362" y="13371"/>
                </a:lnTo>
                <a:lnTo>
                  <a:pt x="40911" y="11186"/>
                </a:lnTo>
                <a:lnTo>
                  <a:pt x="44736" y="9729"/>
                </a:lnTo>
                <a:lnTo>
                  <a:pt x="60813" y="5275"/>
                </a:lnTo>
                <a:lnTo>
                  <a:pt x="66735" y="3407"/>
                </a:lnTo>
                <a:lnTo>
                  <a:pt x="72272" y="2162"/>
                </a:lnTo>
                <a:lnTo>
                  <a:pt x="77550" y="1332"/>
                </a:lnTo>
                <a:lnTo>
                  <a:pt x="82657" y="779"/>
                </a:lnTo>
                <a:lnTo>
                  <a:pt x="87648" y="410"/>
                </a:lnTo>
                <a:lnTo>
                  <a:pt x="92563" y="164"/>
                </a:lnTo>
                <a:lnTo>
                  <a:pt x="97428" y="0"/>
                </a:lnTo>
                <a:lnTo>
                  <a:pt x="102258" y="684"/>
                </a:lnTo>
                <a:lnTo>
                  <a:pt x="107066" y="1934"/>
                </a:lnTo>
                <a:lnTo>
                  <a:pt x="111859" y="3561"/>
                </a:lnTo>
                <a:lnTo>
                  <a:pt x="115848" y="4646"/>
                </a:lnTo>
                <a:lnTo>
                  <a:pt x="122396" y="5851"/>
                </a:lnTo>
                <a:lnTo>
                  <a:pt x="127953" y="8504"/>
                </a:lnTo>
                <a:lnTo>
                  <a:pt x="133068" y="12329"/>
                </a:lnTo>
                <a:lnTo>
                  <a:pt x="137988" y="16674"/>
                </a:lnTo>
                <a:lnTo>
                  <a:pt x="139617" y="19738"/>
                </a:lnTo>
                <a:lnTo>
                  <a:pt x="141427" y="27376"/>
                </a:lnTo>
                <a:lnTo>
                  <a:pt x="141116" y="30841"/>
                </a:lnTo>
                <a:lnTo>
                  <a:pt x="140115" y="33945"/>
                </a:lnTo>
                <a:lnTo>
                  <a:pt x="126045" y="61918"/>
                </a:lnTo>
                <a:lnTo>
                  <a:pt x="119256" y="71258"/>
                </a:lnTo>
                <a:lnTo>
                  <a:pt x="115223" y="75971"/>
                </a:lnTo>
                <a:lnTo>
                  <a:pt x="110947" y="80700"/>
                </a:lnTo>
                <a:lnTo>
                  <a:pt x="101962" y="90189"/>
                </a:lnTo>
                <a:lnTo>
                  <a:pt x="98137" y="94941"/>
                </a:lnTo>
                <a:lnTo>
                  <a:pt x="91771" y="104456"/>
                </a:lnTo>
                <a:lnTo>
                  <a:pt x="88169" y="108422"/>
                </a:lnTo>
                <a:lnTo>
                  <a:pt x="84179" y="111859"/>
                </a:lnTo>
                <a:lnTo>
                  <a:pt x="79932" y="114945"/>
                </a:lnTo>
                <a:lnTo>
                  <a:pt x="73096" y="122607"/>
                </a:lnTo>
                <a:lnTo>
                  <a:pt x="70162" y="126872"/>
                </a:lnTo>
                <a:lnTo>
                  <a:pt x="66619" y="130510"/>
                </a:lnTo>
                <a:lnTo>
                  <a:pt x="62669" y="133728"/>
                </a:lnTo>
                <a:lnTo>
                  <a:pt x="58448" y="136668"/>
                </a:lnTo>
                <a:lnTo>
                  <a:pt x="51641" y="139934"/>
                </a:lnTo>
                <a:lnTo>
                  <a:pt x="48715" y="140805"/>
                </a:lnTo>
                <a:lnTo>
                  <a:pt x="46765" y="142179"/>
                </a:lnTo>
                <a:lnTo>
                  <a:pt x="45464" y="143890"/>
                </a:lnTo>
                <a:lnTo>
                  <a:pt x="43015" y="149351"/>
                </a:lnTo>
                <a:lnTo>
                  <a:pt x="46700" y="149590"/>
                </a:lnTo>
                <a:lnTo>
                  <a:pt x="48596" y="148830"/>
                </a:lnTo>
                <a:lnTo>
                  <a:pt x="55057" y="144762"/>
                </a:lnTo>
                <a:lnTo>
                  <a:pt x="59660" y="143531"/>
                </a:lnTo>
                <a:lnTo>
                  <a:pt x="66468" y="140868"/>
                </a:lnTo>
                <a:lnTo>
                  <a:pt x="70505" y="139046"/>
                </a:lnTo>
                <a:lnTo>
                  <a:pt x="74785" y="137832"/>
                </a:lnTo>
                <a:lnTo>
                  <a:pt x="79226" y="137022"/>
                </a:lnTo>
                <a:lnTo>
                  <a:pt x="83773" y="136483"/>
                </a:lnTo>
                <a:lnTo>
                  <a:pt x="89187" y="136123"/>
                </a:lnTo>
                <a:lnTo>
                  <a:pt x="95176" y="135883"/>
                </a:lnTo>
                <a:lnTo>
                  <a:pt x="108182" y="135617"/>
                </a:lnTo>
                <a:lnTo>
                  <a:pt x="121899" y="135498"/>
                </a:lnTo>
                <a:lnTo>
                  <a:pt x="128892" y="136260"/>
                </a:lnTo>
                <a:lnTo>
                  <a:pt x="135934" y="137562"/>
                </a:lnTo>
                <a:lnTo>
                  <a:pt x="143011" y="139224"/>
                </a:lnTo>
                <a:lnTo>
                  <a:pt x="149315" y="140332"/>
                </a:lnTo>
                <a:lnTo>
                  <a:pt x="155106" y="141070"/>
                </a:lnTo>
                <a:lnTo>
                  <a:pt x="160554" y="141562"/>
                </a:lnTo>
                <a:lnTo>
                  <a:pt x="165773" y="142684"/>
                </a:lnTo>
                <a:lnTo>
                  <a:pt x="170841" y="144226"/>
                </a:lnTo>
                <a:lnTo>
                  <a:pt x="175807" y="146048"/>
                </a:lnTo>
                <a:lnTo>
                  <a:pt x="180704" y="148056"/>
                </a:lnTo>
                <a:lnTo>
                  <a:pt x="185557" y="150188"/>
                </a:lnTo>
                <a:lnTo>
                  <a:pt x="190380" y="152404"/>
                </a:lnTo>
                <a:lnTo>
                  <a:pt x="195183" y="155468"/>
                </a:lnTo>
                <a:lnTo>
                  <a:pt x="199972" y="159099"/>
                </a:lnTo>
                <a:lnTo>
                  <a:pt x="204752" y="163106"/>
                </a:lnTo>
                <a:lnTo>
                  <a:pt x="208732" y="167366"/>
                </a:lnTo>
                <a:lnTo>
                  <a:pt x="215272" y="176332"/>
                </a:lnTo>
                <a:lnTo>
                  <a:pt x="220825" y="185608"/>
                </a:lnTo>
                <a:lnTo>
                  <a:pt x="223417" y="190304"/>
                </a:lnTo>
                <a:lnTo>
                  <a:pt x="220382" y="202960"/>
                </a:lnTo>
                <a:lnTo>
                  <a:pt x="213596" y="220923"/>
                </a:lnTo>
                <a:lnTo>
                  <a:pt x="204311" y="242422"/>
                </a:lnTo>
                <a:lnTo>
                  <a:pt x="195738" y="257549"/>
                </a:lnTo>
                <a:lnTo>
                  <a:pt x="187642" y="268428"/>
                </a:lnTo>
                <a:lnTo>
                  <a:pt x="179863" y="276474"/>
                </a:lnTo>
                <a:lnTo>
                  <a:pt x="173090" y="282632"/>
                </a:lnTo>
                <a:lnTo>
                  <a:pt x="166988" y="287530"/>
                </a:lnTo>
                <a:lnTo>
                  <a:pt x="161331" y="291590"/>
                </a:lnTo>
                <a:lnTo>
                  <a:pt x="155180" y="295090"/>
                </a:lnTo>
                <a:lnTo>
                  <a:pt x="148697" y="298218"/>
                </a:lnTo>
                <a:lnTo>
                  <a:pt x="141994" y="301096"/>
                </a:lnTo>
                <a:lnTo>
                  <a:pt x="136731" y="303809"/>
                </a:lnTo>
                <a:lnTo>
                  <a:pt x="132429" y="306411"/>
                </a:lnTo>
                <a:lnTo>
                  <a:pt x="128768" y="308940"/>
                </a:lnTo>
                <a:lnTo>
                  <a:pt x="123945" y="311419"/>
                </a:lnTo>
                <a:lnTo>
                  <a:pt x="118349" y="313866"/>
                </a:lnTo>
                <a:lnTo>
                  <a:pt x="112237" y="316291"/>
                </a:lnTo>
                <a:lnTo>
                  <a:pt x="107368" y="317908"/>
                </a:lnTo>
                <a:lnTo>
                  <a:pt x="103329" y="318985"/>
                </a:lnTo>
                <a:lnTo>
                  <a:pt x="99843" y="319704"/>
                </a:lnTo>
                <a:lnTo>
                  <a:pt x="95931" y="320183"/>
                </a:lnTo>
                <a:lnTo>
                  <a:pt x="91735" y="320502"/>
                </a:lnTo>
                <a:lnTo>
                  <a:pt x="83634" y="320857"/>
                </a:lnTo>
                <a:lnTo>
                  <a:pt x="77387" y="321015"/>
                </a:lnTo>
                <a:lnTo>
                  <a:pt x="74610" y="320263"/>
                </a:lnTo>
                <a:lnTo>
                  <a:pt x="69408" y="317311"/>
                </a:lnTo>
                <a:lnTo>
                  <a:pt x="64451" y="315470"/>
                </a:lnTo>
                <a:lnTo>
                  <a:pt x="58592" y="314288"/>
                </a:lnTo>
                <a:lnTo>
                  <a:pt x="58112" y="313397"/>
                </a:lnTo>
                <a:lnTo>
                  <a:pt x="57150" y="3068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09"/>
          <p:cNvSpPr/>
          <p:nvPr/>
        </p:nvSpPr>
        <p:spPr>
          <a:xfrm>
            <a:off x="5729287" y="2743199"/>
            <a:ext cx="35235" cy="14289"/>
          </a:xfrm>
          <a:custGeom>
            <a:avLst/>
            <a:gdLst/>
            <a:ahLst/>
            <a:cxnLst/>
            <a:rect l="0" t="0" r="0" b="0"/>
            <a:pathLst>
              <a:path w="35235" h="14289">
                <a:moveTo>
                  <a:pt x="0" y="14288"/>
                </a:moveTo>
                <a:lnTo>
                  <a:pt x="0" y="8137"/>
                </a:lnTo>
                <a:lnTo>
                  <a:pt x="794" y="7806"/>
                </a:lnTo>
                <a:lnTo>
                  <a:pt x="2117" y="7585"/>
                </a:lnTo>
                <a:lnTo>
                  <a:pt x="6151" y="7231"/>
                </a:lnTo>
                <a:lnTo>
                  <a:pt x="8819" y="7183"/>
                </a:lnTo>
                <a:lnTo>
                  <a:pt x="10642" y="7170"/>
                </a:lnTo>
                <a:lnTo>
                  <a:pt x="12651" y="6368"/>
                </a:lnTo>
                <a:lnTo>
                  <a:pt x="14784" y="5039"/>
                </a:lnTo>
                <a:lnTo>
                  <a:pt x="20119" y="996"/>
                </a:lnTo>
                <a:lnTo>
                  <a:pt x="21350" y="664"/>
                </a:lnTo>
                <a:lnTo>
                  <a:pt x="22964" y="443"/>
                </a:lnTo>
                <a:lnTo>
                  <a:pt x="27467" y="88"/>
                </a:lnTo>
                <a:lnTo>
                  <a:pt x="30199" y="39"/>
                </a:lnTo>
                <a:lnTo>
                  <a:pt x="35234" y="4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110"/>
          <p:cNvSpPr/>
          <p:nvPr/>
        </p:nvSpPr>
        <p:spPr>
          <a:xfrm>
            <a:off x="5879306" y="2564929"/>
            <a:ext cx="246899" cy="321146"/>
          </a:xfrm>
          <a:custGeom>
            <a:avLst/>
            <a:gdLst/>
            <a:ahLst/>
            <a:cxnLst/>
            <a:rect l="0" t="0" r="0" b="0"/>
            <a:pathLst>
              <a:path w="246899" h="321146">
                <a:moveTo>
                  <a:pt x="0" y="42539"/>
                </a:moveTo>
                <a:lnTo>
                  <a:pt x="13000" y="29539"/>
                </a:lnTo>
                <a:lnTo>
                  <a:pt x="20065" y="26707"/>
                </a:lnTo>
                <a:lnTo>
                  <a:pt x="25283" y="24841"/>
                </a:lnTo>
                <a:lnTo>
                  <a:pt x="30349" y="22803"/>
                </a:lnTo>
                <a:lnTo>
                  <a:pt x="35313" y="20650"/>
                </a:lnTo>
                <a:lnTo>
                  <a:pt x="40211" y="18422"/>
                </a:lnTo>
                <a:lnTo>
                  <a:pt x="45064" y="16936"/>
                </a:lnTo>
                <a:lnTo>
                  <a:pt x="49886" y="15946"/>
                </a:lnTo>
                <a:lnTo>
                  <a:pt x="54689" y="15285"/>
                </a:lnTo>
                <a:lnTo>
                  <a:pt x="60272" y="14051"/>
                </a:lnTo>
                <a:lnTo>
                  <a:pt x="66375" y="12435"/>
                </a:lnTo>
                <a:lnTo>
                  <a:pt x="72825" y="10563"/>
                </a:lnTo>
                <a:lnTo>
                  <a:pt x="78712" y="9316"/>
                </a:lnTo>
                <a:lnTo>
                  <a:pt x="84225" y="8484"/>
                </a:lnTo>
                <a:lnTo>
                  <a:pt x="89487" y="7930"/>
                </a:lnTo>
                <a:lnTo>
                  <a:pt x="95377" y="6766"/>
                </a:lnTo>
                <a:lnTo>
                  <a:pt x="101685" y="5197"/>
                </a:lnTo>
                <a:lnTo>
                  <a:pt x="108271" y="3357"/>
                </a:lnTo>
                <a:lnTo>
                  <a:pt x="115837" y="2130"/>
                </a:lnTo>
                <a:lnTo>
                  <a:pt x="124056" y="1312"/>
                </a:lnTo>
                <a:lnTo>
                  <a:pt x="132710" y="767"/>
                </a:lnTo>
                <a:lnTo>
                  <a:pt x="148676" y="161"/>
                </a:lnTo>
                <a:lnTo>
                  <a:pt x="156267" y="0"/>
                </a:lnTo>
                <a:lnTo>
                  <a:pt x="163710" y="686"/>
                </a:lnTo>
                <a:lnTo>
                  <a:pt x="171052" y="1937"/>
                </a:lnTo>
                <a:lnTo>
                  <a:pt x="178328" y="3565"/>
                </a:lnTo>
                <a:lnTo>
                  <a:pt x="183973" y="5444"/>
                </a:lnTo>
                <a:lnTo>
                  <a:pt x="188530" y="7490"/>
                </a:lnTo>
                <a:lnTo>
                  <a:pt x="192361" y="9648"/>
                </a:lnTo>
                <a:lnTo>
                  <a:pt x="198735" y="16279"/>
                </a:lnTo>
                <a:lnTo>
                  <a:pt x="203420" y="23725"/>
                </a:lnTo>
                <a:lnTo>
                  <a:pt x="205503" y="29679"/>
                </a:lnTo>
                <a:lnTo>
                  <a:pt x="206428" y="37088"/>
                </a:lnTo>
                <a:lnTo>
                  <a:pt x="206675" y="41287"/>
                </a:lnTo>
                <a:lnTo>
                  <a:pt x="205252" y="45673"/>
                </a:lnTo>
                <a:lnTo>
                  <a:pt x="196459" y="60225"/>
                </a:lnTo>
                <a:lnTo>
                  <a:pt x="193679" y="66236"/>
                </a:lnTo>
                <a:lnTo>
                  <a:pt x="191032" y="72624"/>
                </a:lnTo>
                <a:lnTo>
                  <a:pt x="186886" y="78471"/>
                </a:lnTo>
                <a:lnTo>
                  <a:pt x="181741" y="83956"/>
                </a:lnTo>
                <a:lnTo>
                  <a:pt x="175929" y="89201"/>
                </a:lnTo>
                <a:lnTo>
                  <a:pt x="169674" y="94284"/>
                </a:lnTo>
                <a:lnTo>
                  <a:pt x="163122" y="99261"/>
                </a:lnTo>
                <a:lnTo>
                  <a:pt x="156372" y="104166"/>
                </a:lnTo>
                <a:lnTo>
                  <a:pt x="150286" y="109024"/>
                </a:lnTo>
                <a:lnTo>
                  <a:pt x="144641" y="113850"/>
                </a:lnTo>
                <a:lnTo>
                  <a:pt x="139289" y="118655"/>
                </a:lnTo>
                <a:lnTo>
                  <a:pt x="134135" y="122652"/>
                </a:lnTo>
                <a:lnTo>
                  <a:pt x="129110" y="126110"/>
                </a:lnTo>
                <a:lnTo>
                  <a:pt x="124174" y="129209"/>
                </a:lnTo>
                <a:lnTo>
                  <a:pt x="119295" y="132069"/>
                </a:lnTo>
                <a:lnTo>
                  <a:pt x="114455" y="134770"/>
                </a:lnTo>
                <a:lnTo>
                  <a:pt x="109641" y="137364"/>
                </a:lnTo>
                <a:lnTo>
                  <a:pt x="102175" y="142363"/>
                </a:lnTo>
                <a:lnTo>
                  <a:pt x="96211" y="147230"/>
                </a:lnTo>
                <a:lnTo>
                  <a:pt x="89185" y="153639"/>
                </a:lnTo>
                <a:lnTo>
                  <a:pt x="86180" y="156418"/>
                </a:lnTo>
                <a:lnTo>
                  <a:pt x="88044" y="156652"/>
                </a:lnTo>
                <a:lnTo>
                  <a:pt x="89652" y="156714"/>
                </a:lnTo>
                <a:lnTo>
                  <a:pt x="90724" y="155962"/>
                </a:lnTo>
                <a:lnTo>
                  <a:pt x="91439" y="154667"/>
                </a:lnTo>
                <a:lnTo>
                  <a:pt x="91916" y="153010"/>
                </a:lnTo>
                <a:lnTo>
                  <a:pt x="93821" y="151905"/>
                </a:lnTo>
                <a:lnTo>
                  <a:pt x="100171" y="150678"/>
                </a:lnTo>
                <a:lnTo>
                  <a:pt x="104087" y="150350"/>
                </a:lnTo>
                <a:lnTo>
                  <a:pt x="108285" y="150132"/>
                </a:lnTo>
                <a:lnTo>
                  <a:pt x="112671" y="149987"/>
                </a:lnTo>
                <a:lnTo>
                  <a:pt x="117183" y="149096"/>
                </a:lnTo>
                <a:lnTo>
                  <a:pt x="121778" y="147708"/>
                </a:lnTo>
                <a:lnTo>
                  <a:pt x="126429" y="145989"/>
                </a:lnTo>
                <a:lnTo>
                  <a:pt x="131911" y="144843"/>
                </a:lnTo>
                <a:lnTo>
                  <a:pt x="137947" y="144080"/>
                </a:lnTo>
                <a:lnTo>
                  <a:pt x="144352" y="143570"/>
                </a:lnTo>
                <a:lnTo>
                  <a:pt x="150210" y="144025"/>
                </a:lnTo>
                <a:lnTo>
                  <a:pt x="155702" y="145121"/>
                </a:lnTo>
                <a:lnTo>
                  <a:pt x="160951" y="146646"/>
                </a:lnTo>
                <a:lnTo>
                  <a:pt x="173182" y="152425"/>
                </a:lnTo>
                <a:lnTo>
                  <a:pt x="210056" y="171546"/>
                </a:lnTo>
                <a:lnTo>
                  <a:pt x="223380" y="180138"/>
                </a:lnTo>
                <a:lnTo>
                  <a:pt x="232264" y="187453"/>
                </a:lnTo>
                <a:lnTo>
                  <a:pt x="238186" y="193917"/>
                </a:lnTo>
                <a:lnTo>
                  <a:pt x="242135" y="200608"/>
                </a:lnTo>
                <a:lnTo>
                  <a:pt x="244767" y="207450"/>
                </a:lnTo>
                <a:lnTo>
                  <a:pt x="246521" y="214392"/>
                </a:lnTo>
                <a:lnTo>
                  <a:pt x="246898" y="220608"/>
                </a:lnTo>
                <a:lnTo>
                  <a:pt x="246354" y="226339"/>
                </a:lnTo>
                <a:lnTo>
                  <a:pt x="245199" y="231747"/>
                </a:lnTo>
                <a:lnTo>
                  <a:pt x="242840" y="236941"/>
                </a:lnTo>
                <a:lnTo>
                  <a:pt x="235988" y="246944"/>
                </a:lnTo>
                <a:lnTo>
                  <a:pt x="229767" y="256682"/>
                </a:lnTo>
                <a:lnTo>
                  <a:pt x="223562" y="266301"/>
                </a:lnTo>
                <a:lnTo>
                  <a:pt x="219685" y="271089"/>
                </a:lnTo>
                <a:lnTo>
                  <a:pt x="215513" y="275868"/>
                </a:lnTo>
                <a:lnTo>
                  <a:pt x="213525" y="279848"/>
                </a:lnTo>
                <a:lnTo>
                  <a:pt x="212994" y="283295"/>
                </a:lnTo>
                <a:lnTo>
                  <a:pt x="213433" y="286387"/>
                </a:lnTo>
                <a:lnTo>
                  <a:pt x="211345" y="290036"/>
                </a:lnTo>
                <a:lnTo>
                  <a:pt x="207572" y="294055"/>
                </a:lnTo>
                <a:lnTo>
                  <a:pt x="202675" y="298323"/>
                </a:lnTo>
                <a:lnTo>
                  <a:pt x="197823" y="301962"/>
                </a:lnTo>
                <a:lnTo>
                  <a:pt x="193001" y="305182"/>
                </a:lnTo>
                <a:lnTo>
                  <a:pt x="188198" y="308121"/>
                </a:lnTo>
                <a:lnTo>
                  <a:pt x="182616" y="310875"/>
                </a:lnTo>
                <a:lnTo>
                  <a:pt x="176512" y="313505"/>
                </a:lnTo>
                <a:lnTo>
                  <a:pt x="170063" y="316052"/>
                </a:lnTo>
                <a:lnTo>
                  <a:pt x="164175" y="317750"/>
                </a:lnTo>
                <a:lnTo>
                  <a:pt x="158662" y="318881"/>
                </a:lnTo>
                <a:lnTo>
                  <a:pt x="153400" y="319636"/>
                </a:lnTo>
                <a:lnTo>
                  <a:pt x="147510" y="320139"/>
                </a:lnTo>
                <a:lnTo>
                  <a:pt x="141203" y="320475"/>
                </a:lnTo>
                <a:lnTo>
                  <a:pt x="125181" y="320947"/>
                </a:lnTo>
                <a:lnTo>
                  <a:pt x="111174" y="321087"/>
                </a:lnTo>
                <a:lnTo>
                  <a:pt x="66056" y="321145"/>
                </a:lnTo>
                <a:lnTo>
                  <a:pt x="62960" y="319029"/>
                </a:lnTo>
                <a:lnTo>
                  <a:pt x="61024" y="317353"/>
                </a:lnTo>
                <a:lnTo>
                  <a:pt x="58938" y="316236"/>
                </a:lnTo>
                <a:lnTo>
                  <a:pt x="52006" y="314443"/>
                </a:lnTo>
                <a:lnTo>
                  <a:pt x="50006" y="3140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111"/>
          <p:cNvSpPr/>
          <p:nvPr/>
        </p:nvSpPr>
        <p:spPr>
          <a:xfrm>
            <a:off x="6257925" y="2708502"/>
            <a:ext cx="21432" cy="20411"/>
          </a:xfrm>
          <a:custGeom>
            <a:avLst/>
            <a:gdLst/>
            <a:ahLst/>
            <a:cxnLst/>
            <a:rect l="0" t="0" r="0" b="0"/>
            <a:pathLst>
              <a:path w="21432" h="20411">
                <a:moveTo>
                  <a:pt x="0" y="20410"/>
                </a:moveTo>
                <a:lnTo>
                  <a:pt x="0" y="14259"/>
                </a:lnTo>
                <a:lnTo>
                  <a:pt x="794" y="13135"/>
                </a:lnTo>
                <a:lnTo>
                  <a:pt x="2117" y="11591"/>
                </a:lnTo>
                <a:lnTo>
                  <a:pt x="3792" y="9768"/>
                </a:lnTo>
                <a:lnTo>
                  <a:pt x="5703" y="8553"/>
                </a:lnTo>
                <a:lnTo>
                  <a:pt x="7771" y="7743"/>
                </a:lnTo>
                <a:lnTo>
                  <a:pt x="13000" y="6442"/>
                </a:lnTo>
                <a:lnTo>
                  <a:pt x="14222" y="5542"/>
                </a:lnTo>
                <a:lnTo>
                  <a:pt x="15832" y="4148"/>
                </a:lnTo>
                <a:lnTo>
                  <a:pt x="20325" y="0"/>
                </a:lnTo>
                <a:lnTo>
                  <a:pt x="20694" y="453"/>
                </a:lnTo>
                <a:lnTo>
                  <a:pt x="20940" y="1549"/>
                </a:lnTo>
                <a:lnTo>
                  <a:pt x="21431" y="61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112"/>
          <p:cNvSpPr/>
          <p:nvPr/>
        </p:nvSpPr>
        <p:spPr>
          <a:xfrm>
            <a:off x="6450806" y="2643187"/>
            <a:ext cx="257176" cy="242889"/>
          </a:xfrm>
          <a:custGeom>
            <a:avLst/>
            <a:gdLst/>
            <a:ahLst/>
            <a:cxnLst/>
            <a:rect l="0" t="0" r="0" b="0"/>
            <a:pathLst>
              <a:path w="257176" h="242889">
                <a:moveTo>
                  <a:pt x="0" y="0"/>
                </a:moveTo>
                <a:lnTo>
                  <a:pt x="17000" y="17000"/>
                </a:lnTo>
                <a:lnTo>
                  <a:pt x="21579" y="23695"/>
                </a:lnTo>
                <a:lnTo>
                  <a:pt x="23911" y="27703"/>
                </a:lnTo>
                <a:lnTo>
                  <a:pt x="27053" y="31963"/>
                </a:lnTo>
                <a:lnTo>
                  <a:pt x="30735" y="36389"/>
                </a:lnTo>
                <a:lnTo>
                  <a:pt x="38266" y="44748"/>
                </a:lnTo>
                <a:lnTo>
                  <a:pt x="44259" y="51109"/>
                </a:lnTo>
                <a:lnTo>
                  <a:pt x="47762" y="55504"/>
                </a:lnTo>
                <a:lnTo>
                  <a:pt x="51685" y="60815"/>
                </a:lnTo>
                <a:lnTo>
                  <a:pt x="55888" y="66737"/>
                </a:lnTo>
                <a:lnTo>
                  <a:pt x="59483" y="72273"/>
                </a:lnTo>
                <a:lnTo>
                  <a:pt x="62674" y="77550"/>
                </a:lnTo>
                <a:lnTo>
                  <a:pt x="65596" y="82657"/>
                </a:lnTo>
                <a:lnTo>
                  <a:pt x="69130" y="87648"/>
                </a:lnTo>
                <a:lnTo>
                  <a:pt x="73074" y="92563"/>
                </a:lnTo>
                <a:lnTo>
                  <a:pt x="77291" y="97428"/>
                </a:lnTo>
                <a:lnTo>
                  <a:pt x="81690" y="102258"/>
                </a:lnTo>
                <a:lnTo>
                  <a:pt x="90811" y="111858"/>
                </a:lnTo>
                <a:lnTo>
                  <a:pt x="106578" y="125372"/>
                </a:lnTo>
                <a:lnTo>
                  <a:pt x="157964" y="167904"/>
                </a:lnTo>
                <a:lnTo>
                  <a:pt x="178334" y="184167"/>
                </a:lnTo>
                <a:lnTo>
                  <a:pt x="193502" y="195803"/>
                </a:lnTo>
                <a:lnTo>
                  <a:pt x="205201" y="204354"/>
                </a:lnTo>
                <a:lnTo>
                  <a:pt x="213794" y="210849"/>
                </a:lnTo>
                <a:lnTo>
                  <a:pt x="220317" y="215972"/>
                </a:lnTo>
                <a:lnTo>
                  <a:pt x="225460" y="220181"/>
                </a:lnTo>
                <a:lnTo>
                  <a:pt x="233289" y="226975"/>
                </a:lnTo>
                <a:lnTo>
                  <a:pt x="236488" y="229898"/>
                </a:lnTo>
                <a:lnTo>
                  <a:pt x="242161" y="233146"/>
                </a:lnTo>
                <a:lnTo>
                  <a:pt x="244784" y="234012"/>
                </a:lnTo>
                <a:lnTo>
                  <a:pt x="249816" y="237091"/>
                </a:lnTo>
                <a:lnTo>
                  <a:pt x="257175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113"/>
          <p:cNvSpPr/>
          <p:nvPr/>
        </p:nvSpPr>
        <p:spPr>
          <a:xfrm>
            <a:off x="6493668" y="2664912"/>
            <a:ext cx="171451" cy="199732"/>
          </a:xfrm>
          <a:custGeom>
            <a:avLst/>
            <a:gdLst/>
            <a:ahLst/>
            <a:cxnLst/>
            <a:rect l="0" t="0" r="0" b="0"/>
            <a:pathLst>
              <a:path w="171451" h="199732">
                <a:moveTo>
                  <a:pt x="171450" y="6850"/>
                </a:moveTo>
                <a:lnTo>
                  <a:pt x="171450" y="3058"/>
                </a:lnTo>
                <a:lnTo>
                  <a:pt x="170657" y="1940"/>
                </a:lnTo>
                <a:lnTo>
                  <a:pt x="169334" y="1196"/>
                </a:lnTo>
                <a:lnTo>
                  <a:pt x="165299" y="0"/>
                </a:lnTo>
                <a:lnTo>
                  <a:pt x="164969" y="696"/>
                </a:lnTo>
                <a:lnTo>
                  <a:pt x="164394" y="5883"/>
                </a:lnTo>
                <a:lnTo>
                  <a:pt x="160540" y="10356"/>
                </a:lnTo>
                <a:lnTo>
                  <a:pt x="154371" y="16708"/>
                </a:lnTo>
                <a:lnTo>
                  <a:pt x="84303" y="86854"/>
                </a:lnTo>
                <a:lnTo>
                  <a:pt x="77633" y="92730"/>
                </a:lnTo>
                <a:lnTo>
                  <a:pt x="70805" y="98235"/>
                </a:lnTo>
                <a:lnTo>
                  <a:pt x="63872" y="103492"/>
                </a:lnTo>
                <a:lnTo>
                  <a:pt x="57663" y="109378"/>
                </a:lnTo>
                <a:lnTo>
                  <a:pt x="51936" y="115683"/>
                </a:lnTo>
                <a:lnTo>
                  <a:pt x="46530" y="122268"/>
                </a:lnTo>
                <a:lnTo>
                  <a:pt x="40546" y="128245"/>
                </a:lnTo>
                <a:lnTo>
                  <a:pt x="34174" y="133818"/>
                </a:lnTo>
                <a:lnTo>
                  <a:pt x="27545" y="139120"/>
                </a:lnTo>
                <a:lnTo>
                  <a:pt x="22332" y="144243"/>
                </a:lnTo>
                <a:lnTo>
                  <a:pt x="18063" y="149245"/>
                </a:lnTo>
                <a:lnTo>
                  <a:pt x="14423" y="154168"/>
                </a:lnTo>
                <a:lnTo>
                  <a:pt x="10410" y="159037"/>
                </a:lnTo>
                <a:lnTo>
                  <a:pt x="6146" y="163870"/>
                </a:lnTo>
                <a:lnTo>
                  <a:pt x="1717" y="168680"/>
                </a:lnTo>
                <a:lnTo>
                  <a:pt x="1144" y="173474"/>
                </a:lnTo>
                <a:lnTo>
                  <a:pt x="3145" y="178258"/>
                </a:lnTo>
                <a:lnTo>
                  <a:pt x="6859" y="183034"/>
                </a:lnTo>
                <a:lnTo>
                  <a:pt x="8542" y="187013"/>
                </a:lnTo>
                <a:lnTo>
                  <a:pt x="8869" y="190459"/>
                </a:lnTo>
                <a:lnTo>
                  <a:pt x="8294" y="193549"/>
                </a:lnTo>
                <a:lnTo>
                  <a:pt x="7117" y="195610"/>
                </a:lnTo>
                <a:lnTo>
                  <a:pt x="5539" y="196984"/>
                </a:lnTo>
                <a:lnTo>
                  <a:pt x="0" y="199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114"/>
          <p:cNvSpPr/>
          <p:nvPr/>
        </p:nvSpPr>
        <p:spPr>
          <a:xfrm>
            <a:off x="6807993" y="2721768"/>
            <a:ext cx="14289" cy="7145"/>
          </a:xfrm>
          <a:custGeom>
            <a:avLst/>
            <a:gdLst/>
            <a:ahLst/>
            <a:cxnLst/>
            <a:rect l="0" t="0" r="0" b="0"/>
            <a:pathLst>
              <a:path w="14289" h="7145">
                <a:moveTo>
                  <a:pt x="0" y="7144"/>
                </a:moveTo>
                <a:lnTo>
                  <a:pt x="3793" y="7144"/>
                </a:lnTo>
                <a:lnTo>
                  <a:pt x="4910" y="6350"/>
                </a:lnTo>
                <a:lnTo>
                  <a:pt x="5654" y="5027"/>
                </a:lnTo>
                <a:lnTo>
                  <a:pt x="6850" y="993"/>
                </a:lnTo>
                <a:lnTo>
                  <a:pt x="7742" y="662"/>
                </a:lnTo>
                <a:lnTo>
                  <a:pt x="9130" y="441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115"/>
          <p:cNvSpPr/>
          <p:nvPr/>
        </p:nvSpPr>
        <p:spPr>
          <a:xfrm>
            <a:off x="6979443" y="2636043"/>
            <a:ext cx="235745" cy="192883"/>
          </a:xfrm>
          <a:custGeom>
            <a:avLst/>
            <a:gdLst/>
            <a:ahLst/>
            <a:cxnLst/>
            <a:rect l="0" t="0" r="0" b="0"/>
            <a:pathLst>
              <a:path w="235745" h="19288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7772" y="8819"/>
                </a:lnTo>
                <a:lnTo>
                  <a:pt x="9944" y="10642"/>
                </a:lnTo>
                <a:lnTo>
                  <a:pt x="11392" y="12651"/>
                </a:lnTo>
                <a:lnTo>
                  <a:pt x="13000" y="17000"/>
                </a:lnTo>
                <a:lnTo>
                  <a:pt x="20573" y="24033"/>
                </a:lnTo>
                <a:lnTo>
                  <a:pt x="32766" y="34279"/>
                </a:lnTo>
                <a:lnTo>
                  <a:pt x="48038" y="46665"/>
                </a:lnTo>
                <a:lnTo>
                  <a:pt x="59013" y="56510"/>
                </a:lnTo>
                <a:lnTo>
                  <a:pt x="67123" y="64661"/>
                </a:lnTo>
                <a:lnTo>
                  <a:pt x="73324" y="71682"/>
                </a:lnTo>
                <a:lnTo>
                  <a:pt x="79839" y="77951"/>
                </a:lnTo>
                <a:lnTo>
                  <a:pt x="86563" y="83717"/>
                </a:lnTo>
                <a:lnTo>
                  <a:pt x="93428" y="89149"/>
                </a:lnTo>
                <a:lnTo>
                  <a:pt x="99592" y="93564"/>
                </a:lnTo>
                <a:lnTo>
                  <a:pt x="105288" y="97301"/>
                </a:lnTo>
                <a:lnTo>
                  <a:pt x="110673" y="100586"/>
                </a:lnTo>
                <a:lnTo>
                  <a:pt x="115851" y="104364"/>
                </a:lnTo>
                <a:lnTo>
                  <a:pt x="120891" y="108470"/>
                </a:lnTo>
                <a:lnTo>
                  <a:pt x="125838" y="112795"/>
                </a:lnTo>
                <a:lnTo>
                  <a:pt x="130723" y="116471"/>
                </a:lnTo>
                <a:lnTo>
                  <a:pt x="135568" y="119716"/>
                </a:lnTo>
                <a:lnTo>
                  <a:pt x="140385" y="122673"/>
                </a:lnTo>
                <a:lnTo>
                  <a:pt x="145184" y="126232"/>
                </a:lnTo>
                <a:lnTo>
                  <a:pt x="149971" y="130192"/>
                </a:lnTo>
                <a:lnTo>
                  <a:pt x="154749" y="134420"/>
                </a:lnTo>
                <a:lnTo>
                  <a:pt x="159522" y="138032"/>
                </a:lnTo>
                <a:lnTo>
                  <a:pt x="164293" y="141234"/>
                </a:lnTo>
                <a:lnTo>
                  <a:pt x="169060" y="144162"/>
                </a:lnTo>
                <a:lnTo>
                  <a:pt x="173032" y="146909"/>
                </a:lnTo>
                <a:lnTo>
                  <a:pt x="179562" y="152076"/>
                </a:lnTo>
                <a:lnTo>
                  <a:pt x="183208" y="154565"/>
                </a:lnTo>
                <a:lnTo>
                  <a:pt x="187226" y="157019"/>
                </a:lnTo>
                <a:lnTo>
                  <a:pt x="191492" y="159448"/>
                </a:lnTo>
                <a:lnTo>
                  <a:pt x="195130" y="162655"/>
                </a:lnTo>
                <a:lnTo>
                  <a:pt x="198350" y="166381"/>
                </a:lnTo>
                <a:lnTo>
                  <a:pt x="201290" y="170452"/>
                </a:lnTo>
                <a:lnTo>
                  <a:pt x="204043" y="173166"/>
                </a:lnTo>
                <a:lnTo>
                  <a:pt x="206673" y="174975"/>
                </a:lnTo>
                <a:lnTo>
                  <a:pt x="211711" y="177780"/>
                </a:lnTo>
                <a:lnTo>
                  <a:pt x="216596" y="181672"/>
                </a:lnTo>
                <a:lnTo>
                  <a:pt x="223530" y="186047"/>
                </a:lnTo>
                <a:lnTo>
                  <a:pt x="235744" y="19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116"/>
          <p:cNvSpPr/>
          <p:nvPr/>
        </p:nvSpPr>
        <p:spPr>
          <a:xfrm>
            <a:off x="6972300" y="2607468"/>
            <a:ext cx="250032" cy="285751"/>
          </a:xfrm>
          <a:custGeom>
            <a:avLst/>
            <a:gdLst/>
            <a:ahLst/>
            <a:cxnLst/>
            <a:rect l="0" t="0" r="0" b="0"/>
            <a:pathLst>
              <a:path w="250032" h="285751">
                <a:moveTo>
                  <a:pt x="250031" y="0"/>
                </a:moveTo>
                <a:lnTo>
                  <a:pt x="233031" y="17000"/>
                </a:lnTo>
                <a:lnTo>
                  <a:pt x="228453" y="23695"/>
                </a:lnTo>
                <a:lnTo>
                  <a:pt x="222978" y="31963"/>
                </a:lnTo>
                <a:lnTo>
                  <a:pt x="219295" y="36390"/>
                </a:lnTo>
                <a:lnTo>
                  <a:pt x="215253" y="40928"/>
                </a:lnTo>
                <a:lnTo>
                  <a:pt x="206528" y="50205"/>
                </a:lnTo>
                <a:lnTo>
                  <a:pt x="184200" y="72888"/>
                </a:lnTo>
                <a:lnTo>
                  <a:pt x="178362" y="79548"/>
                </a:lnTo>
                <a:lnTo>
                  <a:pt x="172884" y="86370"/>
                </a:lnTo>
                <a:lnTo>
                  <a:pt x="167643" y="93299"/>
                </a:lnTo>
                <a:lnTo>
                  <a:pt x="161767" y="99506"/>
                </a:lnTo>
                <a:lnTo>
                  <a:pt x="155471" y="105231"/>
                </a:lnTo>
                <a:lnTo>
                  <a:pt x="148890" y="110635"/>
                </a:lnTo>
                <a:lnTo>
                  <a:pt x="142122" y="117413"/>
                </a:lnTo>
                <a:lnTo>
                  <a:pt x="135229" y="125107"/>
                </a:lnTo>
                <a:lnTo>
                  <a:pt x="128253" y="133411"/>
                </a:lnTo>
                <a:lnTo>
                  <a:pt x="121221" y="141328"/>
                </a:lnTo>
                <a:lnTo>
                  <a:pt x="107057" y="156475"/>
                </a:lnTo>
                <a:lnTo>
                  <a:pt x="78561" y="185602"/>
                </a:lnTo>
                <a:lnTo>
                  <a:pt x="64285" y="199965"/>
                </a:lnTo>
                <a:lnTo>
                  <a:pt x="57937" y="207129"/>
                </a:lnTo>
                <a:lnTo>
                  <a:pt x="52119" y="214286"/>
                </a:lnTo>
                <a:lnTo>
                  <a:pt x="46652" y="221439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117"/>
          <p:cNvSpPr/>
          <p:nvPr/>
        </p:nvSpPr>
        <p:spPr>
          <a:xfrm>
            <a:off x="7336631" y="2714628"/>
            <a:ext cx="39557" cy="21429"/>
          </a:xfrm>
          <a:custGeom>
            <a:avLst/>
            <a:gdLst/>
            <a:ahLst/>
            <a:cxnLst/>
            <a:rect l="0" t="0" r="0" b="0"/>
            <a:pathLst>
              <a:path w="39557" h="21429">
                <a:moveTo>
                  <a:pt x="0" y="21428"/>
                </a:moveTo>
                <a:lnTo>
                  <a:pt x="0" y="17636"/>
                </a:lnTo>
                <a:lnTo>
                  <a:pt x="794" y="16518"/>
                </a:lnTo>
                <a:lnTo>
                  <a:pt x="2117" y="15773"/>
                </a:lnTo>
                <a:lnTo>
                  <a:pt x="3793" y="15277"/>
                </a:lnTo>
                <a:lnTo>
                  <a:pt x="5703" y="14946"/>
                </a:lnTo>
                <a:lnTo>
                  <a:pt x="7771" y="14725"/>
                </a:lnTo>
                <a:lnTo>
                  <a:pt x="9943" y="14578"/>
                </a:lnTo>
                <a:lnTo>
                  <a:pt x="12185" y="13686"/>
                </a:lnTo>
                <a:lnTo>
                  <a:pt x="14473" y="12298"/>
                </a:lnTo>
                <a:lnTo>
                  <a:pt x="16793" y="10579"/>
                </a:lnTo>
                <a:lnTo>
                  <a:pt x="19133" y="8639"/>
                </a:lnTo>
                <a:lnTo>
                  <a:pt x="21486" y="6552"/>
                </a:lnTo>
                <a:lnTo>
                  <a:pt x="23849" y="4367"/>
                </a:lnTo>
                <a:lnTo>
                  <a:pt x="26218" y="2910"/>
                </a:lnTo>
                <a:lnTo>
                  <a:pt x="28591" y="1939"/>
                </a:lnTo>
                <a:lnTo>
                  <a:pt x="34311" y="380"/>
                </a:lnTo>
                <a:lnTo>
                  <a:pt x="35574" y="252"/>
                </a:lnTo>
                <a:lnTo>
                  <a:pt x="37210" y="167"/>
                </a:lnTo>
                <a:lnTo>
                  <a:pt x="39094" y="110"/>
                </a:lnTo>
                <a:lnTo>
                  <a:pt x="39556" y="72"/>
                </a:lnTo>
                <a:lnTo>
                  <a:pt x="39070" y="47"/>
                </a:lnTo>
                <a:lnTo>
                  <a:pt x="35915" y="0"/>
                </a:lnTo>
                <a:lnTo>
                  <a:pt x="35849" y="792"/>
                </a:lnTo>
                <a:lnTo>
                  <a:pt x="35805" y="2115"/>
                </a:lnTo>
                <a:lnTo>
                  <a:pt x="35736" y="6148"/>
                </a:lnTo>
                <a:lnTo>
                  <a:pt x="34936" y="6478"/>
                </a:lnTo>
                <a:lnTo>
                  <a:pt x="33610" y="6699"/>
                </a:lnTo>
                <a:lnTo>
                  <a:pt x="28575" y="71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118"/>
          <p:cNvSpPr/>
          <p:nvPr/>
        </p:nvSpPr>
        <p:spPr>
          <a:xfrm>
            <a:off x="7486650" y="2614612"/>
            <a:ext cx="278607" cy="235745"/>
          </a:xfrm>
          <a:custGeom>
            <a:avLst/>
            <a:gdLst/>
            <a:ahLst/>
            <a:cxnLst/>
            <a:rect l="0" t="0" r="0" b="0"/>
            <a:pathLst>
              <a:path w="278607" h="235745">
                <a:moveTo>
                  <a:pt x="0" y="0"/>
                </a:moveTo>
                <a:lnTo>
                  <a:pt x="13208" y="0"/>
                </a:lnTo>
                <a:lnTo>
                  <a:pt x="17760" y="3793"/>
                </a:lnTo>
                <a:lnTo>
                  <a:pt x="24136" y="9943"/>
                </a:lnTo>
                <a:lnTo>
                  <a:pt x="31052" y="16793"/>
                </a:lnTo>
                <a:lnTo>
                  <a:pt x="35761" y="23603"/>
                </a:lnTo>
                <a:lnTo>
                  <a:pt x="38127" y="27642"/>
                </a:lnTo>
                <a:lnTo>
                  <a:pt x="42875" y="34246"/>
                </a:lnTo>
                <a:lnTo>
                  <a:pt x="47630" y="40620"/>
                </a:lnTo>
                <a:lnTo>
                  <a:pt x="50010" y="44543"/>
                </a:lnTo>
                <a:lnTo>
                  <a:pt x="52390" y="48745"/>
                </a:lnTo>
                <a:lnTo>
                  <a:pt x="59268" y="55531"/>
                </a:lnTo>
                <a:lnTo>
                  <a:pt x="63324" y="58452"/>
                </a:lnTo>
                <a:lnTo>
                  <a:pt x="66823" y="61987"/>
                </a:lnTo>
                <a:lnTo>
                  <a:pt x="69948" y="65931"/>
                </a:lnTo>
                <a:lnTo>
                  <a:pt x="72825" y="70148"/>
                </a:lnTo>
                <a:lnTo>
                  <a:pt x="76332" y="74546"/>
                </a:lnTo>
                <a:lnTo>
                  <a:pt x="80256" y="79066"/>
                </a:lnTo>
                <a:lnTo>
                  <a:pt x="84461" y="83667"/>
                </a:lnTo>
                <a:lnTo>
                  <a:pt x="93365" y="93012"/>
                </a:lnTo>
                <a:lnTo>
                  <a:pt x="154783" y="154782"/>
                </a:lnTo>
                <a:lnTo>
                  <a:pt x="159546" y="158750"/>
                </a:lnTo>
                <a:lnTo>
                  <a:pt x="164307" y="162190"/>
                </a:lnTo>
                <a:lnTo>
                  <a:pt x="169070" y="165277"/>
                </a:lnTo>
                <a:lnTo>
                  <a:pt x="173832" y="168922"/>
                </a:lnTo>
                <a:lnTo>
                  <a:pt x="178594" y="172940"/>
                </a:lnTo>
                <a:lnTo>
                  <a:pt x="183357" y="177206"/>
                </a:lnTo>
                <a:lnTo>
                  <a:pt x="188118" y="180843"/>
                </a:lnTo>
                <a:lnTo>
                  <a:pt x="192881" y="184062"/>
                </a:lnTo>
                <a:lnTo>
                  <a:pt x="197643" y="187002"/>
                </a:lnTo>
                <a:lnTo>
                  <a:pt x="202406" y="190549"/>
                </a:lnTo>
                <a:lnTo>
                  <a:pt x="207168" y="194501"/>
                </a:lnTo>
                <a:lnTo>
                  <a:pt x="211931" y="198724"/>
                </a:lnTo>
                <a:lnTo>
                  <a:pt x="216693" y="201539"/>
                </a:lnTo>
                <a:lnTo>
                  <a:pt x="221456" y="203415"/>
                </a:lnTo>
                <a:lnTo>
                  <a:pt x="226218" y="204667"/>
                </a:lnTo>
                <a:lnTo>
                  <a:pt x="230981" y="207088"/>
                </a:lnTo>
                <a:lnTo>
                  <a:pt x="235743" y="210290"/>
                </a:lnTo>
                <a:lnTo>
                  <a:pt x="240506" y="214012"/>
                </a:lnTo>
                <a:lnTo>
                  <a:pt x="247915" y="218148"/>
                </a:lnTo>
                <a:lnTo>
                  <a:pt x="251000" y="219251"/>
                </a:lnTo>
                <a:lnTo>
                  <a:pt x="256547" y="222593"/>
                </a:lnTo>
                <a:lnTo>
                  <a:pt x="259137" y="224595"/>
                </a:lnTo>
                <a:lnTo>
                  <a:pt x="264132" y="226820"/>
                </a:lnTo>
                <a:lnTo>
                  <a:pt x="271407" y="228073"/>
                </a:lnTo>
                <a:lnTo>
                  <a:pt x="273807" y="228249"/>
                </a:lnTo>
                <a:lnTo>
                  <a:pt x="275406" y="229159"/>
                </a:lnTo>
                <a:lnTo>
                  <a:pt x="276473" y="230561"/>
                </a:lnTo>
                <a:lnTo>
                  <a:pt x="278606" y="23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19"/>
          <p:cNvSpPr/>
          <p:nvPr/>
        </p:nvSpPr>
        <p:spPr>
          <a:xfrm>
            <a:off x="7500937" y="2607468"/>
            <a:ext cx="250032" cy="235745"/>
          </a:xfrm>
          <a:custGeom>
            <a:avLst/>
            <a:gdLst/>
            <a:ahLst/>
            <a:cxnLst/>
            <a:rect l="0" t="0" r="0" b="0"/>
            <a:pathLst>
              <a:path w="250032" h="235745">
                <a:moveTo>
                  <a:pt x="250031" y="0"/>
                </a:moveTo>
                <a:lnTo>
                  <a:pt x="250031" y="3793"/>
                </a:lnTo>
                <a:lnTo>
                  <a:pt x="249238" y="4910"/>
                </a:lnTo>
                <a:lnTo>
                  <a:pt x="247915" y="5654"/>
                </a:lnTo>
                <a:lnTo>
                  <a:pt x="246238" y="6151"/>
                </a:lnTo>
                <a:lnTo>
                  <a:pt x="244328" y="8070"/>
                </a:lnTo>
                <a:lnTo>
                  <a:pt x="240088" y="14434"/>
                </a:lnTo>
                <a:lnTo>
                  <a:pt x="233442" y="20438"/>
                </a:lnTo>
                <a:lnTo>
                  <a:pt x="229446" y="23151"/>
                </a:lnTo>
                <a:lnTo>
                  <a:pt x="222891" y="30397"/>
                </a:lnTo>
                <a:lnTo>
                  <a:pt x="220032" y="34553"/>
                </a:lnTo>
                <a:lnTo>
                  <a:pt x="215745" y="39704"/>
                </a:lnTo>
                <a:lnTo>
                  <a:pt x="210504" y="45519"/>
                </a:lnTo>
                <a:lnTo>
                  <a:pt x="199126" y="57537"/>
                </a:lnTo>
                <a:lnTo>
                  <a:pt x="170235" y="86874"/>
                </a:lnTo>
                <a:lnTo>
                  <a:pt x="149658" y="107497"/>
                </a:lnTo>
                <a:lnTo>
                  <a:pt x="142635" y="113733"/>
                </a:lnTo>
                <a:lnTo>
                  <a:pt x="135572" y="119479"/>
                </a:lnTo>
                <a:lnTo>
                  <a:pt x="128481" y="124896"/>
                </a:lnTo>
                <a:lnTo>
                  <a:pt x="121373" y="130889"/>
                </a:lnTo>
                <a:lnTo>
                  <a:pt x="114253" y="137266"/>
                </a:lnTo>
                <a:lnTo>
                  <a:pt x="107124" y="143898"/>
                </a:lnTo>
                <a:lnTo>
                  <a:pt x="99992" y="149907"/>
                </a:lnTo>
                <a:lnTo>
                  <a:pt x="92855" y="155501"/>
                </a:lnTo>
                <a:lnTo>
                  <a:pt x="85716" y="160817"/>
                </a:lnTo>
                <a:lnTo>
                  <a:pt x="79369" y="165949"/>
                </a:lnTo>
                <a:lnTo>
                  <a:pt x="73551" y="170958"/>
                </a:lnTo>
                <a:lnTo>
                  <a:pt x="68083" y="175884"/>
                </a:lnTo>
                <a:lnTo>
                  <a:pt x="62057" y="180756"/>
                </a:lnTo>
                <a:lnTo>
                  <a:pt x="55659" y="185592"/>
                </a:lnTo>
                <a:lnTo>
                  <a:pt x="49013" y="190403"/>
                </a:lnTo>
                <a:lnTo>
                  <a:pt x="43788" y="195198"/>
                </a:lnTo>
                <a:lnTo>
                  <a:pt x="39510" y="199982"/>
                </a:lnTo>
                <a:lnTo>
                  <a:pt x="35865" y="204759"/>
                </a:lnTo>
                <a:lnTo>
                  <a:pt x="31848" y="208737"/>
                </a:lnTo>
                <a:lnTo>
                  <a:pt x="27582" y="212183"/>
                </a:lnTo>
                <a:lnTo>
                  <a:pt x="23151" y="215274"/>
                </a:lnTo>
                <a:lnTo>
                  <a:pt x="16111" y="220826"/>
                </a:lnTo>
                <a:lnTo>
                  <a:pt x="10336" y="225938"/>
                </a:lnTo>
                <a:lnTo>
                  <a:pt x="0" y="23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120"/>
          <p:cNvSpPr/>
          <p:nvPr/>
        </p:nvSpPr>
        <p:spPr>
          <a:xfrm>
            <a:off x="4814887" y="2993231"/>
            <a:ext cx="1291895" cy="349713"/>
          </a:xfrm>
          <a:custGeom>
            <a:avLst/>
            <a:gdLst/>
            <a:ahLst/>
            <a:cxnLst/>
            <a:rect l="0" t="0" r="0" b="0"/>
            <a:pathLst>
              <a:path w="1291895" h="349713">
                <a:moveTo>
                  <a:pt x="0" y="0"/>
                </a:moveTo>
                <a:lnTo>
                  <a:pt x="11377" y="49301"/>
                </a:lnTo>
                <a:lnTo>
                  <a:pt x="15522" y="65410"/>
                </a:lnTo>
                <a:lnTo>
                  <a:pt x="19079" y="77738"/>
                </a:lnTo>
                <a:lnTo>
                  <a:pt x="22245" y="87544"/>
                </a:lnTo>
                <a:lnTo>
                  <a:pt x="25149" y="95669"/>
                </a:lnTo>
                <a:lnTo>
                  <a:pt x="27879" y="102673"/>
                </a:lnTo>
                <a:lnTo>
                  <a:pt x="30492" y="108930"/>
                </a:lnTo>
                <a:lnTo>
                  <a:pt x="35513" y="117998"/>
                </a:lnTo>
                <a:lnTo>
                  <a:pt x="40389" y="125468"/>
                </a:lnTo>
                <a:lnTo>
                  <a:pt x="45203" y="134081"/>
                </a:lnTo>
                <a:lnTo>
                  <a:pt x="52375" y="144061"/>
                </a:lnTo>
                <a:lnTo>
                  <a:pt x="59528" y="152046"/>
                </a:lnTo>
                <a:lnTo>
                  <a:pt x="70467" y="159438"/>
                </a:lnTo>
                <a:lnTo>
                  <a:pt x="88385" y="169048"/>
                </a:lnTo>
                <a:lnTo>
                  <a:pt x="109328" y="178589"/>
                </a:lnTo>
                <a:lnTo>
                  <a:pt x="121615" y="182560"/>
                </a:lnTo>
                <a:lnTo>
                  <a:pt x="157116" y="190368"/>
                </a:lnTo>
                <a:lnTo>
                  <a:pt x="186829" y="192550"/>
                </a:lnTo>
                <a:lnTo>
                  <a:pt x="223717" y="187183"/>
                </a:lnTo>
                <a:lnTo>
                  <a:pt x="263676" y="185134"/>
                </a:lnTo>
                <a:lnTo>
                  <a:pt x="299953" y="179611"/>
                </a:lnTo>
                <a:lnTo>
                  <a:pt x="337862" y="178728"/>
                </a:lnTo>
                <a:lnTo>
                  <a:pt x="392611" y="178601"/>
                </a:lnTo>
                <a:lnTo>
                  <a:pt x="434241" y="184249"/>
                </a:lnTo>
                <a:lnTo>
                  <a:pt x="448583" y="185870"/>
                </a:lnTo>
                <a:lnTo>
                  <a:pt x="479535" y="195593"/>
                </a:lnTo>
                <a:lnTo>
                  <a:pt x="506591" y="204853"/>
                </a:lnTo>
                <a:lnTo>
                  <a:pt x="517781" y="209579"/>
                </a:lnTo>
                <a:lnTo>
                  <a:pt x="533005" y="220494"/>
                </a:lnTo>
                <a:lnTo>
                  <a:pt x="552372" y="233496"/>
                </a:lnTo>
                <a:lnTo>
                  <a:pt x="561941" y="241624"/>
                </a:lnTo>
                <a:lnTo>
                  <a:pt x="569368" y="250528"/>
                </a:lnTo>
                <a:lnTo>
                  <a:pt x="575315" y="258983"/>
                </a:lnTo>
                <a:lnTo>
                  <a:pt x="583126" y="268999"/>
                </a:lnTo>
                <a:lnTo>
                  <a:pt x="588044" y="277247"/>
                </a:lnTo>
                <a:lnTo>
                  <a:pt x="592876" y="286204"/>
                </a:lnTo>
                <a:lnTo>
                  <a:pt x="596876" y="294683"/>
                </a:lnTo>
                <a:lnTo>
                  <a:pt x="599921" y="304713"/>
                </a:lnTo>
                <a:lnTo>
                  <a:pt x="603446" y="312963"/>
                </a:lnTo>
                <a:lnTo>
                  <a:pt x="606101" y="322741"/>
                </a:lnTo>
                <a:lnTo>
                  <a:pt x="606998" y="333155"/>
                </a:lnTo>
                <a:lnTo>
                  <a:pt x="607200" y="342733"/>
                </a:lnTo>
                <a:lnTo>
                  <a:pt x="607218" y="349712"/>
                </a:lnTo>
                <a:lnTo>
                  <a:pt x="602309" y="340159"/>
                </a:lnTo>
                <a:lnTo>
                  <a:pt x="601068" y="337713"/>
                </a:lnTo>
                <a:lnTo>
                  <a:pt x="600516" y="334509"/>
                </a:lnTo>
                <a:lnTo>
                  <a:pt x="600206" y="326126"/>
                </a:lnTo>
                <a:lnTo>
                  <a:pt x="600163" y="322192"/>
                </a:lnTo>
                <a:lnTo>
                  <a:pt x="600927" y="318776"/>
                </a:lnTo>
                <a:lnTo>
                  <a:pt x="605002" y="309382"/>
                </a:lnTo>
                <a:lnTo>
                  <a:pt x="606234" y="301280"/>
                </a:lnTo>
                <a:lnTo>
                  <a:pt x="608897" y="292387"/>
                </a:lnTo>
                <a:lnTo>
                  <a:pt x="612728" y="283143"/>
                </a:lnTo>
                <a:lnTo>
                  <a:pt x="617076" y="273744"/>
                </a:lnTo>
                <a:lnTo>
                  <a:pt x="623986" y="259526"/>
                </a:lnTo>
                <a:lnTo>
                  <a:pt x="627128" y="255567"/>
                </a:lnTo>
                <a:lnTo>
                  <a:pt x="638342" y="245410"/>
                </a:lnTo>
                <a:lnTo>
                  <a:pt x="647838" y="232699"/>
                </a:lnTo>
                <a:lnTo>
                  <a:pt x="655963" y="223542"/>
                </a:lnTo>
                <a:lnTo>
                  <a:pt x="666983" y="216298"/>
                </a:lnTo>
                <a:lnTo>
                  <a:pt x="679024" y="209639"/>
                </a:lnTo>
                <a:lnTo>
                  <a:pt x="689668" y="201387"/>
                </a:lnTo>
                <a:lnTo>
                  <a:pt x="708378" y="191609"/>
                </a:lnTo>
                <a:lnTo>
                  <a:pt x="722028" y="184114"/>
                </a:lnTo>
                <a:lnTo>
                  <a:pt x="735239" y="177078"/>
                </a:lnTo>
                <a:lnTo>
                  <a:pt x="786116" y="161726"/>
                </a:lnTo>
                <a:lnTo>
                  <a:pt x="813654" y="158064"/>
                </a:lnTo>
                <a:lnTo>
                  <a:pt x="843964" y="157281"/>
                </a:lnTo>
                <a:lnTo>
                  <a:pt x="855578" y="159332"/>
                </a:lnTo>
                <a:lnTo>
                  <a:pt x="866826" y="162095"/>
                </a:lnTo>
                <a:lnTo>
                  <a:pt x="885753" y="164445"/>
                </a:lnTo>
                <a:lnTo>
                  <a:pt x="906771" y="171948"/>
                </a:lnTo>
                <a:lnTo>
                  <a:pt x="930003" y="181073"/>
                </a:lnTo>
                <a:lnTo>
                  <a:pt x="952613" y="190519"/>
                </a:lnTo>
                <a:lnTo>
                  <a:pt x="971495" y="196856"/>
                </a:lnTo>
                <a:lnTo>
                  <a:pt x="992501" y="201516"/>
                </a:lnTo>
                <a:lnTo>
                  <a:pt x="997423" y="203400"/>
                </a:lnTo>
                <a:lnTo>
                  <a:pt x="1036234" y="210630"/>
                </a:lnTo>
                <a:lnTo>
                  <a:pt x="1053599" y="213221"/>
                </a:lnTo>
                <a:lnTo>
                  <a:pt x="1065960" y="211711"/>
                </a:lnTo>
                <a:lnTo>
                  <a:pt x="1086307" y="208514"/>
                </a:lnTo>
                <a:lnTo>
                  <a:pt x="1100340" y="206973"/>
                </a:lnTo>
                <a:lnTo>
                  <a:pt x="1135884" y="197304"/>
                </a:lnTo>
                <a:lnTo>
                  <a:pt x="1148039" y="190613"/>
                </a:lnTo>
                <a:lnTo>
                  <a:pt x="1159527" y="183142"/>
                </a:lnTo>
                <a:lnTo>
                  <a:pt x="1178589" y="173679"/>
                </a:lnTo>
                <a:lnTo>
                  <a:pt x="1189509" y="165562"/>
                </a:lnTo>
                <a:lnTo>
                  <a:pt x="1201771" y="156662"/>
                </a:lnTo>
                <a:lnTo>
                  <a:pt x="1214364" y="148209"/>
                </a:lnTo>
                <a:lnTo>
                  <a:pt x="1230379" y="138193"/>
                </a:lnTo>
                <a:lnTo>
                  <a:pt x="1240308" y="129946"/>
                </a:lnTo>
                <a:lnTo>
                  <a:pt x="1247896" y="120989"/>
                </a:lnTo>
                <a:lnTo>
                  <a:pt x="1254708" y="111717"/>
                </a:lnTo>
                <a:lnTo>
                  <a:pt x="1263028" y="102304"/>
                </a:lnTo>
                <a:lnTo>
                  <a:pt x="1269900" y="92829"/>
                </a:lnTo>
                <a:lnTo>
                  <a:pt x="1275600" y="84120"/>
                </a:lnTo>
                <a:lnTo>
                  <a:pt x="1280780" y="77603"/>
                </a:lnTo>
                <a:lnTo>
                  <a:pt x="1282478" y="73960"/>
                </a:lnTo>
                <a:lnTo>
                  <a:pt x="1284365" y="65679"/>
                </a:lnTo>
                <a:lnTo>
                  <a:pt x="1287321" y="58824"/>
                </a:lnTo>
                <a:lnTo>
                  <a:pt x="1290487" y="53131"/>
                </a:lnTo>
                <a:lnTo>
                  <a:pt x="1291894" y="47955"/>
                </a:lnTo>
                <a:lnTo>
                  <a:pt x="1290402" y="38776"/>
                </a:lnTo>
                <a:lnTo>
                  <a:pt x="1286770" y="24857"/>
                </a:lnTo>
                <a:lnTo>
                  <a:pt x="1285678" y="23715"/>
                </a:lnTo>
                <a:lnTo>
                  <a:pt x="1284156" y="22954"/>
                </a:lnTo>
                <a:lnTo>
                  <a:pt x="1278731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121"/>
          <p:cNvSpPr/>
          <p:nvPr/>
        </p:nvSpPr>
        <p:spPr>
          <a:xfrm>
            <a:off x="5065252" y="3500465"/>
            <a:ext cx="263986" cy="378554"/>
          </a:xfrm>
          <a:custGeom>
            <a:avLst/>
            <a:gdLst/>
            <a:ahLst/>
            <a:cxnLst/>
            <a:rect l="0" t="0" r="0" b="0"/>
            <a:pathLst>
              <a:path w="263986" h="378554">
                <a:moveTo>
                  <a:pt x="28241" y="21403"/>
                </a:moveTo>
                <a:lnTo>
                  <a:pt x="32034" y="21403"/>
                </a:lnTo>
                <a:lnTo>
                  <a:pt x="33944" y="20610"/>
                </a:lnTo>
                <a:lnTo>
                  <a:pt x="41242" y="15252"/>
                </a:lnTo>
                <a:lnTo>
                  <a:pt x="46190" y="12584"/>
                </a:lnTo>
                <a:lnTo>
                  <a:pt x="49733" y="10761"/>
                </a:lnTo>
                <a:lnTo>
                  <a:pt x="57901" y="8736"/>
                </a:lnTo>
                <a:lnTo>
                  <a:pt x="62302" y="8196"/>
                </a:lnTo>
                <a:lnTo>
                  <a:pt x="66824" y="7042"/>
                </a:lnTo>
                <a:lnTo>
                  <a:pt x="71425" y="5479"/>
                </a:lnTo>
                <a:lnTo>
                  <a:pt x="76081" y="3643"/>
                </a:lnTo>
                <a:lnTo>
                  <a:pt x="81566" y="2420"/>
                </a:lnTo>
                <a:lnTo>
                  <a:pt x="87603" y="1604"/>
                </a:lnTo>
                <a:lnTo>
                  <a:pt x="94010" y="1060"/>
                </a:lnTo>
                <a:lnTo>
                  <a:pt x="99868" y="698"/>
                </a:lnTo>
                <a:lnTo>
                  <a:pt x="110611" y="294"/>
                </a:lnTo>
                <a:lnTo>
                  <a:pt x="138807" y="15"/>
                </a:lnTo>
                <a:lnTo>
                  <a:pt x="142434" y="0"/>
                </a:lnTo>
                <a:lnTo>
                  <a:pt x="147232" y="785"/>
                </a:lnTo>
                <a:lnTo>
                  <a:pt x="152813" y="2101"/>
                </a:lnTo>
                <a:lnTo>
                  <a:pt x="158913" y="3773"/>
                </a:lnTo>
                <a:lnTo>
                  <a:pt x="164569" y="5681"/>
                </a:lnTo>
                <a:lnTo>
                  <a:pt x="169926" y="7747"/>
                </a:lnTo>
                <a:lnTo>
                  <a:pt x="175086" y="9918"/>
                </a:lnTo>
                <a:lnTo>
                  <a:pt x="183287" y="22477"/>
                </a:lnTo>
                <a:lnTo>
                  <a:pt x="193518" y="41963"/>
                </a:lnTo>
                <a:lnTo>
                  <a:pt x="205101" y="66066"/>
                </a:lnTo>
                <a:lnTo>
                  <a:pt x="212823" y="84516"/>
                </a:lnTo>
                <a:lnTo>
                  <a:pt x="217971" y="99197"/>
                </a:lnTo>
                <a:lnTo>
                  <a:pt x="221403" y="111366"/>
                </a:lnTo>
                <a:lnTo>
                  <a:pt x="223690" y="121860"/>
                </a:lnTo>
                <a:lnTo>
                  <a:pt x="225216" y="131236"/>
                </a:lnTo>
                <a:lnTo>
                  <a:pt x="226233" y="139869"/>
                </a:lnTo>
                <a:lnTo>
                  <a:pt x="226116" y="148006"/>
                </a:lnTo>
                <a:lnTo>
                  <a:pt x="225246" y="155811"/>
                </a:lnTo>
                <a:lnTo>
                  <a:pt x="223872" y="163396"/>
                </a:lnTo>
                <a:lnTo>
                  <a:pt x="222955" y="170834"/>
                </a:lnTo>
                <a:lnTo>
                  <a:pt x="222344" y="178174"/>
                </a:lnTo>
                <a:lnTo>
                  <a:pt x="221937" y="185448"/>
                </a:lnTo>
                <a:lnTo>
                  <a:pt x="220872" y="193473"/>
                </a:lnTo>
                <a:lnTo>
                  <a:pt x="219368" y="201997"/>
                </a:lnTo>
                <a:lnTo>
                  <a:pt x="217572" y="210856"/>
                </a:lnTo>
                <a:lnTo>
                  <a:pt x="215581" y="219142"/>
                </a:lnTo>
                <a:lnTo>
                  <a:pt x="213459" y="227048"/>
                </a:lnTo>
                <a:lnTo>
                  <a:pt x="211251" y="234700"/>
                </a:lnTo>
                <a:lnTo>
                  <a:pt x="208985" y="241388"/>
                </a:lnTo>
                <a:lnTo>
                  <a:pt x="202004" y="259181"/>
                </a:lnTo>
                <a:lnTo>
                  <a:pt x="197280" y="272338"/>
                </a:lnTo>
                <a:lnTo>
                  <a:pt x="194114" y="279181"/>
                </a:lnTo>
                <a:lnTo>
                  <a:pt x="190418" y="286124"/>
                </a:lnTo>
                <a:lnTo>
                  <a:pt x="186365" y="293134"/>
                </a:lnTo>
                <a:lnTo>
                  <a:pt x="182076" y="299394"/>
                </a:lnTo>
                <a:lnTo>
                  <a:pt x="177629" y="305156"/>
                </a:lnTo>
                <a:lnTo>
                  <a:pt x="173077" y="310584"/>
                </a:lnTo>
                <a:lnTo>
                  <a:pt x="168455" y="315790"/>
                </a:lnTo>
                <a:lnTo>
                  <a:pt x="159086" y="325809"/>
                </a:lnTo>
                <a:lnTo>
                  <a:pt x="148678" y="336581"/>
                </a:lnTo>
                <a:lnTo>
                  <a:pt x="136775" y="348593"/>
                </a:lnTo>
                <a:lnTo>
                  <a:pt x="132347" y="352242"/>
                </a:lnTo>
                <a:lnTo>
                  <a:pt x="127808" y="355469"/>
                </a:lnTo>
                <a:lnTo>
                  <a:pt x="123194" y="358414"/>
                </a:lnTo>
                <a:lnTo>
                  <a:pt x="118531" y="361170"/>
                </a:lnTo>
                <a:lnTo>
                  <a:pt x="113834" y="363802"/>
                </a:lnTo>
                <a:lnTo>
                  <a:pt x="104383" y="368843"/>
                </a:lnTo>
                <a:lnTo>
                  <a:pt x="94891" y="373729"/>
                </a:lnTo>
                <a:lnTo>
                  <a:pt x="87497" y="376430"/>
                </a:lnTo>
                <a:lnTo>
                  <a:pt x="80771" y="377631"/>
                </a:lnTo>
                <a:lnTo>
                  <a:pt x="76755" y="377950"/>
                </a:lnTo>
                <a:lnTo>
                  <a:pt x="72490" y="378164"/>
                </a:lnTo>
                <a:lnTo>
                  <a:pt x="63518" y="378401"/>
                </a:lnTo>
                <a:lnTo>
                  <a:pt x="48615" y="378553"/>
                </a:lnTo>
                <a:lnTo>
                  <a:pt x="45793" y="377772"/>
                </a:lnTo>
                <a:lnTo>
                  <a:pt x="40540" y="374787"/>
                </a:lnTo>
                <a:lnTo>
                  <a:pt x="33443" y="372931"/>
                </a:lnTo>
                <a:lnTo>
                  <a:pt x="29328" y="372437"/>
                </a:lnTo>
                <a:lnTo>
                  <a:pt x="25791" y="371313"/>
                </a:lnTo>
                <a:lnTo>
                  <a:pt x="19744" y="367948"/>
                </a:lnTo>
                <a:lnTo>
                  <a:pt x="11877" y="361591"/>
                </a:lnTo>
                <a:lnTo>
                  <a:pt x="10188" y="359320"/>
                </a:lnTo>
                <a:lnTo>
                  <a:pt x="5361" y="347855"/>
                </a:lnTo>
                <a:lnTo>
                  <a:pt x="2197" y="340324"/>
                </a:lnTo>
                <a:lnTo>
                  <a:pt x="791" y="334332"/>
                </a:lnTo>
                <a:lnTo>
                  <a:pt x="0" y="322703"/>
                </a:lnTo>
                <a:lnTo>
                  <a:pt x="682" y="319107"/>
                </a:lnTo>
                <a:lnTo>
                  <a:pt x="4642" y="309460"/>
                </a:lnTo>
                <a:lnTo>
                  <a:pt x="5846" y="301300"/>
                </a:lnTo>
                <a:lnTo>
                  <a:pt x="8499" y="292381"/>
                </a:lnTo>
                <a:lnTo>
                  <a:pt x="10317" y="287780"/>
                </a:lnTo>
                <a:lnTo>
                  <a:pt x="13117" y="283919"/>
                </a:lnTo>
                <a:lnTo>
                  <a:pt x="20461" y="277512"/>
                </a:lnTo>
                <a:lnTo>
                  <a:pt x="26900" y="269902"/>
                </a:lnTo>
                <a:lnTo>
                  <a:pt x="29728" y="265651"/>
                </a:lnTo>
                <a:lnTo>
                  <a:pt x="37105" y="258810"/>
                </a:lnTo>
                <a:lnTo>
                  <a:pt x="41294" y="255874"/>
                </a:lnTo>
                <a:lnTo>
                  <a:pt x="45674" y="253123"/>
                </a:lnTo>
                <a:lnTo>
                  <a:pt x="50182" y="250496"/>
                </a:lnTo>
                <a:lnTo>
                  <a:pt x="54775" y="247950"/>
                </a:lnTo>
                <a:lnTo>
                  <a:pt x="64111" y="243006"/>
                </a:lnTo>
                <a:lnTo>
                  <a:pt x="68823" y="240576"/>
                </a:lnTo>
                <a:lnTo>
                  <a:pt x="74346" y="238956"/>
                </a:lnTo>
                <a:lnTo>
                  <a:pt x="80409" y="237876"/>
                </a:lnTo>
                <a:lnTo>
                  <a:pt x="86832" y="237156"/>
                </a:lnTo>
                <a:lnTo>
                  <a:pt x="92702" y="235882"/>
                </a:lnTo>
                <a:lnTo>
                  <a:pt x="98202" y="234239"/>
                </a:lnTo>
                <a:lnTo>
                  <a:pt x="103458" y="232350"/>
                </a:lnTo>
                <a:lnTo>
                  <a:pt x="108548" y="231885"/>
                </a:lnTo>
                <a:lnTo>
                  <a:pt x="113529" y="232368"/>
                </a:lnTo>
                <a:lnTo>
                  <a:pt x="118437" y="233484"/>
                </a:lnTo>
                <a:lnTo>
                  <a:pt x="124091" y="234228"/>
                </a:lnTo>
                <a:lnTo>
                  <a:pt x="130241" y="234724"/>
                </a:lnTo>
                <a:lnTo>
                  <a:pt x="136722" y="235055"/>
                </a:lnTo>
                <a:lnTo>
                  <a:pt x="142631" y="236069"/>
                </a:lnTo>
                <a:lnTo>
                  <a:pt x="148157" y="237539"/>
                </a:lnTo>
                <a:lnTo>
                  <a:pt x="153429" y="239312"/>
                </a:lnTo>
                <a:lnTo>
                  <a:pt x="158531" y="241289"/>
                </a:lnTo>
                <a:lnTo>
                  <a:pt x="163520" y="243400"/>
                </a:lnTo>
                <a:lnTo>
                  <a:pt x="173297" y="247862"/>
                </a:lnTo>
                <a:lnTo>
                  <a:pt x="192508" y="257194"/>
                </a:lnTo>
                <a:lnTo>
                  <a:pt x="197284" y="259560"/>
                </a:lnTo>
                <a:lnTo>
                  <a:pt x="202055" y="262724"/>
                </a:lnTo>
                <a:lnTo>
                  <a:pt x="206823" y="266422"/>
                </a:lnTo>
                <a:lnTo>
                  <a:pt x="211590" y="270474"/>
                </a:lnTo>
                <a:lnTo>
                  <a:pt x="219003" y="277093"/>
                </a:lnTo>
                <a:lnTo>
                  <a:pt x="224943" y="282681"/>
                </a:lnTo>
                <a:lnTo>
                  <a:pt x="237667" y="295160"/>
                </a:lnTo>
                <a:lnTo>
                  <a:pt x="252068" y="309527"/>
                </a:lnTo>
                <a:lnTo>
                  <a:pt x="253659" y="311911"/>
                </a:lnTo>
                <a:lnTo>
                  <a:pt x="255427" y="316676"/>
                </a:lnTo>
                <a:lnTo>
                  <a:pt x="256692" y="318264"/>
                </a:lnTo>
                <a:lnTo>
                  <a:pt x="258329" y="319323"/>
                </a:lnTo>
                <a:lnTo>
                  <a:pt x="263985" y="321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122"/>
          <p:cNvSpPr/>
          <p:nvPr/>
        </p:nvSpPr>
        <p:spPr>
          <a:xfrm>
            <a:off x="5458913" y="3465021"/>
            <a:ext cx="248820" cy="378317"/>
          </a:xfrm>
          <a:custGeom>
            <a:avLst/>
            <a:gdLst/>
            <a:ahLst/>
            <a:cxnLst/>
            <a:rect l="0" t="0" r="0" b="0"/>
            <a:pathLst>
              <a:path w="248820" h="378317">
                <a:moveTo>
                  <a:pt x="6055" y="63991"/>
                </a:moveTo>
                <a:lnTo>
                  <a:pt x="9848" y="67783"/>
                </a:lnTo>
                <a:lnTo>
                  <a:pt x="10965" y="69694"/>
                </a:lnTo>
                <a:lnTo>
                  <a:pt x="12905" y="76991"/>
                </a:lnTo>
                <a:lnTo>
                  <a:pt x="13112" y="81690"/>
                </a:lnTo>
                <a:lnTo>
                  <a:pt x="13935" y="83727"/>
                </a:lnTo>
                <a:lnTo>
                  <a:pt x="18092" y="90388"/>
                </a:lnTo>
                <a:lnTo>
                  <a:pt x="19342" y="95038"/>
                </a:lnTo>
                <a:lnTo>
                  <a:pt x="20470" y="96595"/>
                </a:lnTo>
                <a:lnTo>
                  <a:pt x="22015" y="97633"/>
                </a:lnTo>
                <a:lnTo>
                  <a:pt x="23839" y="98325"/>
                </a:lnTo>
                <a:lnTo>
                  <a:pt x="30198" y="103092"/>
                </a:lnTo>
                <a:lnTo>
                  <a:pt x="34628" y="106851"/>
                </a:lnTo>
                <a:lnTo>
                  <a:pt x="34630" y="103060"/>
                </a:lnTo>
                <a:lnTo>
                  <a:pt x="33836" y="101943"/>
                </a:lnTo>
                <a:lnTo>
                  <a:pt x="32514" y="101199"/>
                </a:lnTo>
                <a:lnTo>
                  <a:pt x="30838" y="100703"/>
                </a:lnTo>
                <a:lnTo>
                  <a:pt x="26859" y="98034"/>
                </a:lnTo>
                <a:lnTo>
                  <a:pt x="24687" y="96212"/>
                </a:lnTo>
                <a:lnTo>
                  <a:pt x="23239" y="94202"/>
                </a:lnTo>
                <a:lnTo>
                  <a:pt x="20407" y="87583"/>
                </a:lnTo>
                <a:lnTo>
                  <a:pt x="13143" y="78406"/>
                </a:lnTo>
                <a:lnTo>
                  <a:pt x="9734" y="74896"/>
                </a:lnTo>
                <a:lnTo>
                  <a:pt x="8508" y="72848"/>
                </a:lnTo>
                <a:lnTo>
                  <a:pt x="5989" y="64587"/>
                </a:lnTo>
                <a:lnTo>
                  <a:pt x="2586" y="53937"/>
                </a:lnTo>
                <a:lnTo>
                  <a:pt x="0" y="42138"/>
                </a:lnTo>
                <a:lnTo>
                  <a:pt x="431" y="39898"/>
                </a:lnTo>
                <a:lnTo>
                  <a:pt x="1513" y="38404"/>
                </a:lnTo>
                <a:lnTo>
                  <a:pt x="5158" y="36006"/>
                </a:lnTo>
                <a:lnTo>
                  <a:pt x="9582" y="31798"/>
                </a:lnTo>
                <a:lnTo>
                  <a:pt x="11582" y="30623"/>
                </a:lnTo>
                <a:lnTo>
                  <a:pt x="15920" y="29317"/>
                </a:lnTo>
                <a:lnTo>
                  <a:pt x="22610" y="28737"/>
                </a:lnTo>
                <a:lnTo>
                  <a:pt x="26617" y="28582"/>
                </a:lnTo>
                <a:lnTo>
                  <a:pt x="30082" y="27685"/>
                </a:lnTo>
                <a:lnTo>
                  <a:pt x="36048" y="24572"/>
                </a:lnTo>
                <a:lnTo>
                  <a:pt x="43463" y="22659"/>
                </a:lnTo>
                <a:lnTo>
                  <a:pt x="47662" y="22149"/>
                </a:lnTo>
                <a:lnTo>
                  <a:pt x="52843" y="21809"/>
                </a:lnTo>
                <a:lnTo>
                  <a:pt x="58679" y="21582"/>
                </a:lnTo>
                <a:lnTo>
                  <a:pt x="64950" y="21431"/>
                </a:lnTo>
                <a:lnTo>
                  <a:pt x="70719" y="20536"/>
                </a:lnTo>
                <a:lnTo>
                  <a:pt x="76152" y="19146"/>
                </a:lnTo>
                <a:lnTo>
                  <a:pt x="81361" y="17426"/>
                </a:lnTo>
                <a:lnTo>
                  <a:pt x="86422" y="16279"/>
                </a:lnTo>
                <a:lnTo>
                  <a:pt x="91383" y="15514"/>
                </a:lnTo>
                <a:lnTo>
                  <a:pt x="96278" y="15004"/>
                </a:lnTo>
                <a:lnTo>
                  <a:pt x="101129" y="13870"/>
                </a:lnTo>
                <a:lnTo>
                  <a:pt x="105950" y="12321"/>
                </a:lnTo>
                <a:lnTo>
                  <a:pt x="110752" y="10495"/>
                </a:lnTo>
                <a:lnTo>
                  <a:pt x="115540" y="9277"/>
                </a:lnTo>
                <a:lnTo>
                  <a:pt x="120320" y="8465"/>
                </a:lnTo>
                <a:lnTo>
                  <a:pt x="125094" y="7923"/>
                </a:lnTo>
                <a:lnTo>
                  <a:pt x="129865" y="7563"/>
                </a:lnTo>
                <a:lnTo>
                  <a:pt x="134632" y="7322"/>
                </a:lnTo>
                <a:lnTo>
                  <a:pt x="139399" y="7162"/>
                </a:lnTo>
                <a:lnTo>
                  <a:pt x="144163" y="6261"/>
                </a:lnTo>
                <a:lnTo>
                  <a:pt x="148927" y="4867"/>
                </a:lnTo>
                <a:lnTo>
                  <a:pt x="153691" y="3144"/>
                </a:lnTo>
                <a:lnTo>
                  <a:pt x="159248" y="1995"/>
                </a:lnTo>
                <a:lnTo>
                  <a:pt x="165334" y="1229"/>
                </a:lnTo>
                <a:lnTo>
                  <a:pt x="176858" y="378"/>
                </a:lnTo>
                <a:lnTo>
                  <a:pt x="184626" y="0"/>
                </a:lnTo>
                <a:lnTo>
                  <a:pt x="188603" y="693"/>
                </a:lnTo>
                <a:lnTo>
                  <a:pt x="192841" y="1948"/>
                </a:lnTo>
                <a:lnTo>
                  <a:pt x="197254" y="3579"/>
                </a:lnTo>
                <a:lnTo>
                  <a:pt x="204275" y="5391"/>
                </a:lnTo>
                <a:lnTo>
                  <a:pt x="210040" y="6196"/>
                </a:lnTo>
                <a:lnTo>
                  <a:pt x="217749" y="6650"/>
                </a:lnTo>
                <a:lnTo>
                  <a:pt x="222644" y="6756"/>
                </a:lnTo>
                <a:lnTo>
                  <a:pt x="225060" y="7578"/>
                </a:lnTo>
                <a:lnTo>
                  <a:pt x="232253" y="11734"/>
                </a:lnTo>
                <a:lnTo>
                  <a:pt x="239412" y="14111"/>
                </a:lnTo>
                <a:lnTo>
                  <a:pt x="244178" y="17481"/>
                </a:lnTo>
                <a:lnTo>
                  <a:pt x="245766" y="19490"/>
                </a:lnTo>
                <a:lnTo>
                  <a:pt x="246825" y="21624"/>
                </a:lnTo>
                <a:lnTo>
                  <a:pt x="248001" y="26111"/>
                </a:lnTo>
                <a:lnTo>
                  <a:pt x="248757" y="37576"/>
                </a:lnTo>
                <a:lnTo>
                  <a:pt x="248819" y="41619"/>
                </a:lnTo>
                <a:lnTo>
                  <a:pt x="246771" y="50343"/>
                </a:lnTo>
                <a:lnTo>
                  <a:pt x="244009" y="59513"/>
                </a:lnTo>
                <a:lnTo>
                  <a:pt x="242781" y="68880"/>
                </a:lnTo>
                <a:lnTo>
                  <a:pt x="240119" y="80451"/>
                </a:lnTo>
                <a:lnTo>
                  <a:pt x="238298" y="86871"/>
                </a:lnTo>
                <a:lnTo>
                  <a:pt x="234157" y="98237"/>
                </a:lnTo>
                <a:lnTo>
                  <a:pt x="229672" y="109374"/>
                </a:lnTo>
                <a:lnTo>
                  <a:pt x="225032" y="122261"/>
                </a:lnTo>
                <a:lnTo>
                  <a:pt x="222684" y="129825"/>
                </a:lnTo>
                <a:lnTo>
                  <a:pt x="215586" y="154847"/>
                </a:lnTo>
                <a:lnTo>
                  <a:pt x="210834" y="170253"/>
                </a:lnTo>
                <a:lnTo>
                  <a:pt x="203697" y="192313"/>
                </a:lnTo>
                <a:lnTo>
                  <a:pt x="201316" y="198751"/>
                </a:lnTo>
                <a:lnTo>
                  <a:pt x="194174" y="216191"/>
                </a:lnTo>
                <a:lnTo>
                  <a:pt x="189412" y="229267"/>
                </a:lnTo>
                <a:lnTo>
                  <a:pt x="187824" y="236087"/>
                </a:lnTo>
                <a:lnTo>
                  <a:pt x="186766" y="243016"/>
                </a:lnTo>
                <a:lnTo>
                  <a:pt x="186060" y="250016"/>
                </a:lnTo>
                <a:lnTo>
                  <a:pt x="184796" y="257064"/>
                </a:lnTo>
                <a:lnTo>
                  <a:pt x="183160" y="264144"/>
                </a:lnTo>
                <a:lnTo>
                  <a:pt x="181275" y="271245"/>
                </a:lnTo>
                <a:lnTo>
                  <a:pt x="180018" y="277566"/>
                </a:lnTo>
                <a:lnTo>
                  <a:pt x="178623" y="288824"/>
                </a:lnTo>
                <a:lnTo>
                  <a:pt x="178250" y="294842"/>
                </a:lnTo>
                <a:lnTo>
                  <a:pt x="177837" y="307879"/>
                </a:lnTo>
                <a:lnTo>
                  <a:pt x="175536" y="319494"/>
                </a:lnTo>
                <a:lnTo>
                  <a:pt x="172661" y="329154"/>
                </a:lnTo>
                <a:lnTo>
                  <a:pt x="171043" y="339849"/>
                </a:lnTo>
                <a:lnTo>
                  <a:pt x="170665" y="348255"/>
                </a:lnTo>
                <a:lnTo>
                  <a:pt x="170451" y="358120"/>
                </a:lnTo>
                <a:lnTo>
                  <a:pt x="170388" y="366070"/>
                </a:lnTo>
                <a:lnTo>
                  <a:pt x="171173" y="368565"/>
                </a:lnTo>
                <a:lnTo>
                  <a:pt x="177505" y="3783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123"/>
          <p:cNvSpPr/>
          <p:nvPr/>
        </p:nvSpPr>
        <p:spPr>
          <a:xfrm>
            <a:off x="5922168" y="3579018"/>
            <a:ext cx="257176" cy="235745"/>
          </a:xfrm>
          <a:custGeom>
            <a:avLst/>
            <a:gdLst/>
            <a:ahLst/>
            <a:cxnLst/>
            <a:rect l="0" t="0" r="0" b="0"/>
            <a:pathLst>
              <a:path w="257176" h="235745">
                <a:moveTo>
                  <a:pt x="0" y="0"/>
                </a:moveTo>
                <a:lnTo>
                  <a:pt x="3793" y="3793"/>
                </a:lnTo>
                <a:lnTo>
                  <a:pt x="4910" y="5703"/>
                </a:lnTo>
                <a:lnTo>
                  <a:pt x="6151" y="9943"/>
                </a:lnTo>
                <a:lnTo>
                  <a:pt x="7276" y="11391"/>
                </a:lnTo>
                <a:lnTo>
                  <a:pt x="8819" y="12357"/>
                </a:lnTo>
                <a:lnTo>
                  <a:pt x="10642" y="13001"/>
                </a:lnTo>
                <a:lnTo>
                  <a:pt x="12651" y="15017"/>
                </a:lnTo>
                <a:lnTo>
                  <a:pt x="17000" y="21492"/>
                </a:lnTo>
                <a:lnTo>
                  <a:pt x="23696" y="27544"/>
                </a:lnTo>
                <a:lnTo>
                  <a:pt x="31169" y="32879"/>
                </a:lnTo>
                <a:lnTo>
                  <a:pt x="37136" y="37896"/>
                </a:lnTo>
                <a:lnTo>
                  <a:pt x="42435" y="44889"/>
                </a:lnTo>
                <a:lnTo>
                  <a:pt x="44959" y="48976"/>
                </a:lnTo>
                <a:lnTo>
                  <a:pt x="51997" y="55634"/>
                </a:lnTo>
                <a:lnTo>
                  <a:pt x="56096" y="58521"/>
                </a:lnTo>
                <a:lnTo>
                  <a:pt x="60416" y="62033"/>
                </a:lnTo>
                <a:lnTo>
                  <a:pt x="64884" y="65961"/>
                </a:lnTo>
                <a:lnTo>
                  <a:pt x="69449" y="70168"/>
                </a:lnTo>
                <a:lnTo>
                  <a:pt x="78756" y="79076"/>
                </a:lnTo>
                <a:lnTo>
                  <a:pt x="97666" y="97729"/>
                </a:lnTo>
                <a:lnTo>
                  <a:pt x="102417" y="101665"/>
                </a:lnTo>
                <a:lnTo>
                  <a:pt x="107172" y="105083"/>
                </a:lnTo>
                <a:lnTo>
                  <a:pt x="111929" y="108156"/>
                </a:lnTo>
                <a:lnTo>
                  <a:pt x="116688" y="111791"/>
                </a:lnTo>
                <a:lnTo>
                  <a:pt x="121449" y="115803"/>
                </a:lnTo>
                <a:lnTo>
                  <a:pt x="126210" y="120065"/>
                </a:lnTo>
                <a:lnTo>
                  <a:pt x="135733" y="129033"/>
                </a:lnTo>
                <a:lnTo>
                  <a:pt x="164307" y="157202"/>
                </a:lnTo>
                <a:lnTo>
                  <a:pt x="183357" y="176221"/>
                </a:lnTo>
                <a:lnTo>
                  <a:pt x="188119" y="180187"/>
                </a:lnTo>
                <a:lnTo>
                  <a:pt x="192882" y="183625"/>
                </a:lnTo>
                <a:lnTo>
                  <a:pt x="197644" y="186711"/>
                </a:lnTo>
                <a:lnTo>
                  <a:pt x="202406" y="190355"/>
                </a:lnTo>
                <a:lnTo>
                  <a:pt x="207169" y="194372"/>
                </a:lnTo>
                <a:lnTo>
                  <a:pt x="215900" y="202275"/>
                </a:lnTo>
                <a:lnTo>
                  <a:pt x="222427" y="208434"/>
                </a:lnTo>
                <a:lnTo>
                  <a:pt x="235558" y="221310"/>
                </a:lnTo>
                <a:lnTo>
                  <a:pt x="241218" y="226154"/>
                </a:lnTo>
                <a:lnTo>
                  <a:pt x="244950" y="228557"/>
                </a:lnTo>
                <a:lnTo>
                  <a:pt x="257175" y="23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124"/>
          <p:cNvSpPr/>
          <p:nvPr/>
        </p:nvSpPr>
        <p:spPr>
          <a:xfrm>
            <a:off x="5950743" y="3557587"/>
            <a:ext cx="171451" cy="250032"/>
          </a:xfrm>
          <a:custGeom>
            <a:avLst/>
            <a:gdLst/>
            <a:ahLst/>
            <a:cxnLst/>
            <a:rect l="0" t="0" r="0" b="0"/>
            <a:pathLst>
              <a:path w="171451" h="250032">
                <a:moveTo>
                  <a:pt x="171450" y="0"/>
                </a:moveTo>
                <a:lnTo>
                  <a:pt x="165299" y="6151"/>
                </a:lnTo>
                <a:lnTo>
                  <a:pt x="164748" y="8819"/>
                </a:lnTo>
                <a:lnTo>
                  <a:pt x="164601" y="10642"/>
                </a:lnTo>
                <a:lnTo>
                  <a:pt x="163709" y="12651"/>
                </a:lnTo>
                <a:lnTo>
                  <a:pt x="158661" y="20064"/>
                </a:lnTo>
                <a:lnTo>
                  <a:pt x="154389" y="27703"/>
                </a:lnTo>
                <a:lnTo>
                  <a:pt x="152139" y="32756"/>
                </a:lnTo>
                <a:lnTo>
                  <a:pt x="149845" y="38506"/>
                </a:lnTo>
                <a:lnTo>
                  <a:pt x="147521" y="44721"/>
                </a:lnTo>
                <a:lnTo>
                  <a:pt x="144385" y="50452"/>
                </a:lnTo>
                <a:lnTo>
                  <a:pt x="140707" y="55859"/>
                </a:lnTo>
                <a:lnTo>
                  <a:pt x="136667" y="61052"/>
                </a:lnTo>
                <a:lnTo>
                  <a:pt x="132387" y="66895"/>
                </a:lnTo>
                <a:lnTo>
                  <a:pt x="123397" y="79737"/>
                </a:lnTo>
                <a:lnTo>
                  <a:pt x="118777" y="87290"/>
                </a:lnTo>
                <a:lnTo>
                  <a:pt x="114110" y="95499"/>
                </a:lnTo>
                <a:lnTo>
                  <a:pt x="109411" y="104147"/>
                </a:lnTo>
                <a:lnTo>
                  <a:pt x="104691" y="112294"/>
                </a:lnTo>
                <a:lnTo>
                  <a:pt x="95213" y="127696"/>
                </a:lnTo>
                <a:lnTo>
                  <a:pt x="76193" y="156986"/>
                </a:lnTo>
                <a:lnTo>
                  <a:pt x="66672" y="171372"/>
                </a:lnTo>
                <a:lnTo>
                  <a:pt x="61910" y="177748"/>
                </a:lnTo>
                <a:lnTo>
                  <a:pt x="57149" y="183586"/>
                </a:lnTo>
                <a:lnTo>
                  <a:pt x="52387" y="189066"/>
                </a:lnTo>
                <a:lnTo>
                  <a:pt x="48419" y="194306"/>
                </a:lnTo>
                <a:lnTo>
                  <a:pt x="44979" y="199387"/>
                </a:lnTo>
                <a:lnTo>
                  <a:pt x="41892" y="204362"/>
                </a:lnTo>
                <a:lnTo>
                  <a:pt x="38247" y="208473"/>
                </a:lnTo>
                <a:lnTo>
                  <a:pt x="34230" y="212007"/>
                </a:lnTo>
                <a:lnTo>
                  <a:pt x="29964" y="215157"/>
                </a:lnTo>
                <a:lnTo>
                  <a:pt x="26326" y="218844"/>
                </a:lnTo>
                <a:lnTo>
                  <a:pt x="23107" y="222890"/>
                </a:lnTo>
                <a:lnTo>
                  <a:pt x="20167" y="227175"/>
                </a:lnTo>
                <a:lnTo>
                  <a:pt x="16901" y="234052"/>
                </a:lnTo>
                <a:lnTo>
                  <a:pt x="16030" y="236997"/>
                </a:lnTo>
                <a:lnTo>
                  <a:pt x="14655" y="238961"/>
                </a:lnTo>
                <a:lnTo>
                  <a:pt x="12945" y="240270"/>
                </a:lnTo>
                <a:lnTo>
                  <a:pt x="11011" y="241142"/>
                </a:lnTo>
                <a:lnTo>
                  <a:pt x="9723" y="242518"/>
                </a:lnTo>
                <a:lnTo>
                  <a:pt x="8862" y="244229"/>
                </a:lnTo>
                <a:lnTo>
                  <a:pt x="8290" y="246163"/>
                </a:lnTo>
                <a:lnTo>
                  <a:pt x="7115" y="247452"/>
                </a:lnTo>
                <a:lnTo>
                  <a:pt x="5537" y="248312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125"/>
          <p:cNvSpPr/>
          <p:nvPr/>
        </p:nvSpPr>
        <p:spPr>
          <a:xfrm>
            <a:off x="6236493" y="3371850"/>
            <a:ext cx="185347" cy="213980"/>
          </a:xfrm>
          <a:custGeom>
            <a:avLst/>
            <a:gdLst/>
            <a:ahLst/>
            <a:cxnLst/>
            <a:rect l="0" t="0" r="0" b="0"/>
            <a:pathLst>
              <a:path w="185347" h="213980">
                <a:moveTo>
                  <a:pt x="35719" y="21431"/>
                </a:moveTo>
                <a:lnTo>
                  <a:pt x="46568" y="10582"/>
                </a:lnTo>
                <a:lnTo>
                  <a:pt x="49302" y="9435"/>
                </a:lnTo>
                <a:lnTo>
                  <a:pt x="52712" y="8671"/>
                </a:lnTo>
                <a:lnTo>
                  <a:pt x="56573" y="8162"/>
                </a:lnTo>
                <a:lnTo>
                  <a:pt x="60734" y="7029"/>
                </a:lnTo>
                <a:lnTo>
                  <a:pt x="65096" y="5479"/>
                </a:lnTo>
                <a:lnTo>
                  <a:pt x="69591" y="3653"/>
                </a:lnTo>
                <a:lnTo>
                  <a:pt x="73382" y="2435"/>
                </a:lnTo>
                <a:lnTo>
                  <a:pt x="76703" y="1623"/>
                </a:lnTo>
                <a:lnTo>
                  <a:pt x="79711" y="1082"/>
                </a:lnTo>
                <a:lnTo>
                  <a:pt x="83303" y="721"/>
                </a:lnTo>
                <a:lnTo>
                  <a:pt x="87285" y="481"/>
                </a:lnTo>
                <a:lnTo>
                  <a:pt x="95944" y="213"/>
                </a:lnTo>
                <a:lnTo>
                  <a:pt x="126512" y="12"/>
                </a:lnTo>
                <a:lnTo>
                  <a:pt x="151286" y="0"/>
                </a:lnTo>
                <a:lnTo>
                  <a:pt x="153244" y="794"/>
                </a:lnTo>
                <a:lnTo>
                  <a:pt x="154551" y="2117"/>
                </a:lnTo>
                <a:lnTo>
                  <a:pt x="155422" y="3792"/>
                </a:lnTo>
                <a:lnTo>
                  <a:pt x="156795" y="4909"/>
                </a:lnTo>
                <a:lnTo>
                  <a:pt x="158505" y="5654"/>
                </a:lnTo>
                <a:lnTo>
                  <a:pt x="160439" y="6150"/>
                </a:lnTo>
                <a:lnTo>
                  <a:pt x="161728" y="7275"/>
                </a:lnTo>
                <a:lnTo>
                  <a:pt x="162588" y="8819"/>
                </a:lnTo>
                <a:lnTo>
                  <a:pt x="163543" y="12650"/>
                </a:lnTo>
                <a:lnTo>
                  <a:pt x="163967" y="16999"/>
                </a:lnTo>
                <a:lnTo>
                  <a:pt x="163287" y="19270"/>
                </a:lnTo>
                <a:lnTo>
                  <a:pt x="160413" y="23910"/>
                </a:lnTo>
                <a:lnTo>
                  <a:pt x="158536" y="27052"/>
                </a:lnTo>
                <a:lnTo>
                  <a:pt x="156491" y="30735"/>
                </a:lnTo>
                <a:lnTo>
                  <a:pt x="154333" y="34777"/>
                </a:lnTo>
                <a:lnTo>
                  <a:pt x="149820" y="41385"/>
                </a:lnTo>
                <a:lnTo>
                  <a:pt x="147505" y="44259"/>
                </a:lnTo>
                <a:lnTo>
                  <a:pt x="144374" y="46968"/>
                </a:lnTo>
                <a:lnTo>
                  <a:pt x="140699" y="49568"/>
                </a:lnTo>
                <a:lnTo>
                  <a:pt x="136662" y="52096"/>
                </a:lnTo>
                <a:lnTo>
                  <a:pt x="133177" y="54574"/>
                </a:lnTo>
                <a:lnTo>
                  <a:pt x="130060" y="57020"/>
                </a:lnTo>
                <a:lnTo>
                  <a:pt x="127188" y="59445"/>
                </a:lnTo>
                <a:lnTo>
                  <a:pt x="123685" y="61855"/>
                </a:lnTo>
                <a:lnTo>
                  <a:pt x="119763" y="64255"/>
                </a:lnTo>
                <a:lnTo>
                  <a:pt x="115561" y="66649"/>
                </a:lnTo>
                <a:lnTo>
                  <a:pt x="111966" y="69039"/>
                </a:lnTo>
                <a:lnTo>
                  <a:pt x="108776" y="71425"/>
                </a:lnTo>
                <a:lnTo>
                  <a:pt x="105855" y="73810"/>
                </a:lnTo>
                <a:lnTo>
                  <a:pt x="100493" y="76461"/>
                </a:lnTo>
                <a:lnTo>
                  <a:pt x="92886" y="78576"/>
                </a:lnTo>
                <a:lnTo>
                  <a:pt x="92881" y="78578"/>
                </a:lnTo>
                <a:lnTo>
                  <a:pt x="102813" y="78580"/>
                </a:lnTo>
                <a:lnTo>
                  <a:pt x="111404" y="80168"/>
                </a:lnTo>
                <a:lnTo>
                  <a:pt x="140001" y="86165"/>
                </a:lnTo>
                <a:lnTo>
                  <a:pt x="151278" y="89194"/>
                </a:lnTo>
                <a:lnTo>
                  <a:pt x="159589" y="92006"/>
                </a:lnTo>
                <a:lnTo>
                  <a:pt x="165924" y="94675"/>
                </a:lnTo>
                <a:lnTo>
                  <a:pt x="170147" y="97247"/>
                </a:lnTo>
                <a:lnTo>
                  <a:pt x="172963" y="99757"/>
                </a:lnTo>
                <a:lnTo>
                  <a:pt x="176885" y="104661"/>
                </a:lnTo>
                <a:lnTo>
                  <a:pt x="181274" y="109487"/>
                </a:lnTo>
                <a:lnTo>
                  <a:pt x="182762" y="112678"/>
                </a:lnTo>
                <a:lnTo>
                  <a:pt x="183754" y="116394"/>
                </a:lnTo>
                <a:lnTo>
                  <a:pt x="184415" y="120458"/>
                </a:lnTo>
                <a:lnTo>
                  <a:pt x="185150" y="127091"/>
                </a:lnTo>
                <a:lnTo>
                  <a:pt x="185346" y="129971"/>
                </a:lnTo>
                <a:lnTo>
                  <a:pt x="184683" y="132685"/>
                </a:lnTo>
                <a:lnTo>
                  <a:pt x="181829" y="137817"/>
                </a:lnTo>
                <a:lnTo>
                  <a:pt x="179957" y="141090"/>
                </a:lnTo>
                <a:lnTo>
                  <a:pt x="175760" y="148961"/>
                </a:lnTo>
                <a:lnTo>
                  <a:pt x="168935" y="162317"/>
                </a:lnTo>
                <a:lnTo>
                  <a:pt x="165804" y="166154"/>
                </a:lnTo>
                <a:lnTo>
                  <a:pt x="162131" y="169507"/>
                </a:lnTo>
                <a:lnTo>
                  <a:pt x="158093" y="172536"/>
                </a:lnTo>
                <a:lnTo>
                  <a:pt x="147258" y="180135"/>
                </a:lnTo>
                <a:lnTo>
                  <a:pt x="141034" y="184384"/>
                </a:lnTo>
                <a:lnTo>
                  <a:pt x="135298" y="188009"/>
                </a:lnTo>
                <a:lnTo>
                  <a:pt x="129886" y="191221"/>
                </a:lnTo>
                <a:lnTo>
                  <a:pt x="124691" y="194155"/>
                </a:lnTo>
                <a:lnTo>
                  <a:pt x="114685" y="199533"/>
                </a:lnTo>
                <a:lnTo>
                  <a:pt x="109794" y="202078"/>
                </a:lnTo>
                <a:lnTo>
                  <a:pt x="104946" y="203775"/>
                </a:lnTo>
                <a:lnTo>
                  <a:pt x="100127" y="204906"/>
                </a:lnTo>
                <a:lnTo>
                  <a:pt x="95326" y="205660"/>
                </a:lnTo>
                <a:lnTo>
                  <a:pt x="90539" y="206957"/>
                </a:lnTo>
                <a:lnTo>
                  <a:pt x="85759" y="208615"/>
                </a:lnTo>
                <a:lnTo>
                  <a:pt x="80985" y="210514"/>
                </a:lnTo>
                <a:lnTo>
                  <a:pt x="76215" y="211780"/>
                </a:lnTo>
                <a:lnTo>
                  <a:pt x="71448" y="212624"/>
                </a:lnTo>
                <a:lnTo>
                  <a:pt x="66682" y="213187"/>
                </a:lnTo>
                <a:lnTo>
                  <a:pt x="62711" y="213562"/>
                </a:lnTo>
                <a:lnTo>
                  <a:pt x="59270" y="213812"/>
                </a:lnTo>
                <a:lnTo>
                  <a:pt x="56182" y="213979"/>
                </a:lnTo>
                <a:lnTo>
                  <a:pt x="52537" y="213296"/>
                </a:lnTo>
                <a:lnTo>
                  <a:pt x="48518" y="212047"/>
                </a:lnTo>
                <a:lnTo>
                  <a:pt x="44251" y="210421"/>
                </a:lnTo>
                <a:lnTo>
                  <a:pt x="39820" y="209337"/>
                </a:lnTo>
                <a:lnTo>
                  <a:pt x="35278" y="208614"/>
                </a:lnTo>
                <a:lnTo>
                  <a:pt x="30662" y="208132"/>
                </a:lnTo>
                <a:lnTo>
                  <a:pt x="26792" y="207811"/>
                </a:lnTo>
                <a:lnTo>
                  <a:pt x="23417" y="207597"/>
                </a:lnTo>
                <a:lnTo>
                  <a:pt x="20374" y="207454"/>
                </a:lnTo>
                <a:lnTo>
                  <a:pt x="18345" y="206565"/>
                </a:lnTo>
                <a:lnTo>
                  <a:pt x="16993" y="205178"/>
                </a:lnTo>
                <a:lnTo>
                  <a:pt x="16091" y="203460"/>
                </a:lnTo>
                <a:lnTo>
                  <a:pt x="14696" y="202315"/>
                </a:lnTo>
                <a:lnTo>
                  <a:pt x="12973" y="201552"/>
                </a:lnTo>
                <a:lnTo>
                  <a:pt x="11030" y="201043"/>
                </a:lnTo>
                <a:lnTo>
                  <a:pt x="6754" y="198360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02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product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(x</a:t>
            </a:r>
            <a:r>
              <a:rPr lang="en-US" baseline="30000" dirty="0" smtClean="0"/>
              <a:t>2</a:t>
            </a:r>
            <a:r>
              <a:rPr lang="en-US" dirty="0" smtClean="0"/>
              <a:t>)(x</a:t>
            </a:r>
            <a:r>
              <a:rPr lang="en-US" baseline="30000" dirty="0" smtClean="0"/>
              <a:t>3</a:t>
            </a:r>
            <a:r>
              <a:rPr lang="en-US" dirty="0" smtClean="0"/>
              <a:t>) =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(10</a:t>
            </a:r>
            <a:r>
              <a:rPr lang="en-US" baseline="30000" dirty="0" smtClean="0"/>
              <a:t>2</a:t>
            </a:r>
            <a:r>
              <a:rPr lang="en-US" dirty="0" smtClean="0"/>
              <a:t>)(10</a:t>
            </a:r>
            <a:r>
              <a:rPr lang="en-US" baseline="30000" dirty="0" smtClean="0"/>
              <a:t>6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1" name="SMARTInkAnnotation36"/>
          <p:cNvSpPr/>
          <p:nvPr/>
        </p:nvSpPr>
        <p:spPr>
          <a:xfrm>
            <a:off x="2107406" y="1464468"/>
            <a:ext cx="371476" cy="378620"/>
          </a:xfrm>
          <a:custGeom>
            <a:avLst/>
            <a:gdLst/>
            <a:ahLst/>
            <a:cxnLst/>
            <a:rect l="0" t="0" r="0" b="0"/>
            <a:pathLst>
              <a:path w="371476" h="378620">
                <a:moveTo>
                  <a:pt x="0" y="0"/>
                </a:moveTo>
                <a:lnTo>
                  <a:pt x="0" y="13208"/>
                </a:lnTo>
                <a:lnTo>
                  <a:pt x="3792" y="17760"/>
                </a:lnTo>
                <a:lnTo>
                  <a:pt x="9943" y="24136"/>
                </a:lnTo>
                <a:lnTo>
                  <a:pt x="12185" y="25616"/>
                </a:lnTo>
                <a:lnTo>
                  <a:pt x="16792" y="27260"/>
                </a:lnTo>
                <a:lnTo>
                  <a:pt x="27641" y="35770"/>
                </a:lnTo>
                <a:lnTo>
                  <a:pt x="37118" y="44554"/>
                </a:lnTo>
                <a:lnTo>
                  <a:pt x="44953" y="52183"/>
                </a:lnTo>
                <a:lnTo>
                  <a:pt x="52301" y="63263"/>
                </a:lnTo>
                <a:lnTo>
                  <a:pt x="61895" y="76320"/>
                </a:lnTo>
                <a:lnTo>
                  <a:pt x="66667" y="84456"/>
                </a:lnTo>
                <a:lnTo>
                  <a:pt x="73551" y="91246"/>
                </a:lnTo>
                <a:lnTo>
                  <a:pt x="77609" y="94168"/>
                </a:lnTo>
                <a:lnTo>
                  <a:pt x="84234" y="101649"/>
                </a:lnTo>
                <a:lnTo>
                  <a:pt x="90619" y="110265"/>
                </a:lnTo>
                <a:lnTo>
                  <a:pt x="98748" y="119386"/>
                </a:lnTo>
                <a:lnTo>
                  <a:pt x="105536" y="128731"/>
                </a:lnTo>
                <a:lnTo>
                  <a:pt x="111992" y="138177"/>
                </a:lnTo>
                <a:lnTo>
                  <a:pt x="120153" y="147666"/>
                </a:lnTo>
                <a:lnTo>
                  <a:pt x="129072" y="157175"/>
                </a:lnTo>
                <a:lnTo>
                  <a:pt x="137534" y="166693"/>
                </a:lnTo>
                <a:lnTo>
                  <a:pt x="143941" y="176215"/>
                </a:lnTo>
                <a:lnTo>
                  <a:pt x="153667" y="185739"/>
                </a:lnTo>
                <a:lnTo>
                  <a:pt x="164340" y="195263"/>
                </a:lnTo>
                <a:lnTo>
                  <a:pt x="171730" y="204788"/>
                </a:lnTo>
                <a:lnTo>
                  <a:pt x="182749" y="217488"/>
                </a:lnTo>
                <a:lnTo>
                  <a:pt x="218276" y="256999"/>
                </a:lnTo>
                <a:lnTo>
                  <a:pt x="233623" y="272933"/>
                </a:lnTo>
                <a:lnTo>
                  <a:pt x="246236" y="285143"/>
                </a:lnTo>
                <a:lnTo>
                  <a:pt x="257026" y="294870"/>
                </a:lnTo>
                <a:lnTo>
                  <a:pt x="265807" y="302149"/>
                </a:lnTo>
                <a:lnTo>
                  <a:pt x="273248" y="307795"/>
                </a:lnTo>
                <a:lnTo>
                  <a:pt x="279797" y="312353"/>
                </a:lnTo>
                <a:lnTo>
                  <a:pt x="289189" y="321651"/>
                </a:lnTo>
                <a:lnTo>
                  <a:pt x="296803" y="330281"/>
                </a:lnTo>
                <a:lnTo>
                  <a:pt x="305479" y="336762"/>
                </a:lnTo>
                <a:lnTo>
                  <a:pt x="315496" y="344874"/>
                </a:lnTo>
                <a:lnTo>
                  <a:pt x="323047" y="349863"/>
                </a:lnTo>
                <a:lnTo>
                  <a:pt x="334107" y="357134"/>
                </a:lnTo>
                <a:lnTo>
                  <a:pt x="344955" y="366702"/>
                </a:lnTo>
                <a:lnTo>
                  <a:pt x="355748" y="377207"/>
                </a:lnTo>
                <a:lnTo>
                  <a:pt x="357021" y="377678"/>
                </a:lnTo>
                <a:lnTo>
                  <a:pt x="363999" y="378582"/>
                </a:lnTo>
                <a:lnTo>
                  <a:pt x="371475" y="3786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37"/>
          <p:cNvSpPr/>
          <p:nvPr/>
        </p:nvSpPr>
        <p:spPr>
          <a:xfrm>
            <a:off x="2150268" y="1493043"/>
            <a:ext cx="228601" cy="314326"/>
          </a:xfrm>
          <a:custGeom>
            <a:avLst/>
            <a:gdLst/>
            <a:ahLst/>
            <a:cxnLst/>
            <a:rect l="0" t="0" r="0" b="0"/>
            <a:pathLst>
              <a:path w="228601" h="314326">
                <a:moveTo>
                  <a:pt x="228600" y="0"/>
                </a:moveTo>
                <a:lnTo>
                  <a:pt x="217958" y="10642"/>
                </a:lnTo>
                <a:lnTo>
                  <a:pt x="216743" y="12651"/>
                </a:lnTo>
                <a:lnTo>
                  <a:pt x="215393" y="17000"/>
                </a:lnTo>
                <a:lnTo>
                  <a:pt x="210270" y="26415"/>
                </a:lnTo>
                <a:lnTo>
                  <a:pt x="178413" y="81624"/>
                </a:lnTo>
                <a:lnTo>
                  <a:pt x="173711" y="90135"/>
                </a:lnTo>
                <a:lnTo>
                  <a:pt x="168989" y="97396"/>
                </a:lnTo>
                <a:lnTo>
                  <a:pt x="164253" y="103825"/>
                </a:lnTo>
                <a:lnTo>
                  <a:pt x="159508" y="109698"/>
                </a:lnTo>
                <a:lnTo>
                  <a:pt x="154758" y="115994"/>
                </a:lnTo>
                <a:lnTo>
                  <a:pt x="145246" y="129341"/>
                </a:lnTo>
                <a:lnTo>
                  <a:pt x="141281" y="134646"/>
                </a:lnTo>
                <a:lnTo>
                  <a:pt x="134758" y="142657"/>
                </a:lnTo>
                <a:lnTo>
                  <a:pt x="131114" y="147493"/>
                </a:lnTo>
                <a:lnTo>
                  <a:pt x="122831" y="159215"/>
                </a:lnTo>
                <a:lnTo>
                  <a:pt x="115975" y="168129"/>
                </a:lnTo>
                <a:lnTo>
                  <a:pt x="113036" y="171617"/>
                </a:lnTo>
                <a:lnTo>
                  <a:pt x="110282" y="176324"/>
                </a:lnTo>
                <a:lnTo>
                  <a:pt x="107653" y="181843"/>
                </a:lnTo>
                <a:lnTo>
                  <a:pt x="105106" y="187904"/>
                </a:lnTo>
                <a:lnTo>
                  <a:pt x="101821" y="193532"/>
                </a:lnTo>
                <a:lnTo>
                  <a:pt x="98043" y="198871"/>
                </a:lnTo>
                <a:lnTo>
                  <a:pt x="93937" y="204018"/>
                </a:lnTo>
                <a:lnTo>
                  <a:pt x="87258" y="211854"/>
                </a:lnTo>
                <a:lnTo>
                  <a:pt x="80850" y="218776"/>
                </a:lnTo>
                <a:lnTo>
                  <a:pt x="72711" y="227145"/>
                </a:lnTo>
                <a:lnTo>
                  <a:pt x="65918" y="236155"/>
                </a:lnTo>
                <a:lnTo>
                  <a:pt x="60254" y="244658"/>
                </a:lnTo>
                <a:lnTo>
                  <a:pt x="55090" y="251083"/>
                </a:lnTo>
                <a:lnTo>
                  <a:pt x="48032" y="258701"/>
                </a:lnTo>
                <a:lnTo>
                  <a:pt x="29029" y="278113"/>
                </a:lnTo>
                <a:lnTo>
                  <a:pt x="19140" y="288034"/>
                </a:lnTo>
                <a:lnTo>
                  <a:pt x="17523" y="290448"/>
                </a:lnTo>
                <a:lnTo>
                  <a:pt x="14452" y="297637"/>
                </a:lnTo>
                <a:lnTo>
                  <a:pt x="9662" y="304795"/>
                </a:lnTo>
                <a:lnTo>
                  <a:pt x="7476" y="312913"/>
                </a:lnTo>
                <a:lnTo>
                  <a:pt x="6571" y="313384"/>
                </a:lnTo>
                <a:lnTo>
                  <a:pt x="0" y="3143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38"/>
          <p:cNvSpPr/>
          <p:nvPr/>
        </p:nvSpPr>
        <p:spPr>
          <a:xfrm>
            <a:off x="2600325" y="1293018"/>
            <a:ext cx="221420" cy="207168"/>
          </a:xfrm>
          <a:custGeom>
            <a:avLst/>
            <a:gdLst/>
            <a:ahLst/>
            <a:cxnLst/>
            <a:rect l="0" t="0" r="0" b="0"/>
            <a:pathLst>
              <a:path w="221420" h="207168">
                <a:moveTo>
                  <a:pt x="171450" y="0"/>
                </a:moveTo>
                <a:lnTo>
                  <a:pt x="167334" y="0"/>
                </a:lnTo>
                <a:lnTo>
                  <a:pt x="171242" y="0"/>
                </a:lnTo>
                <a:lnTo>
                  <a:pt x="171431" y="6151"/>
                </a:lnTo>
                <a:lnTo>
                  <a:pt x="171448" y="7057"/>
                </a:lnTo>
                <a:lnTo>
                  <a:pt x="165299" y="7136"/>
                </a:lnTo>
                <a:lnTo>
                  <a:pt x="160514" y="9257"/>
                </a:lnTo>
                <a:lnTo>
                  <a:pt x="152091" y="13294"/>
                </a:lnTo>
                <a:lnTo>
                  <a:pt x="146840" y="13993"/>
                </a:lnTo>
                <a:lnTo>
                  <a:pt x="140404" y="14157"/>
                </a:lnTo>
                <a:lnTo>
                  <a:pt x="31899" y="14288"/>
                </a:lnTo>
                <a:lnTo>
                  <a:pt x="33492" y="14288"/>
                </a:lnTo>
                <a:lnTo>
                  <a:pt x="28644" y="14288"/>
                </a:lnTo>
                <a:lnTo>
                  <a:pt x="28588" y="19991"/>
                </a:lnTo>
                <a:lnTo>
                  <a:pt x="28576" y="31080"/>
                </a:lnTo>
                <a:lnTo>
                  <a:pt x="29370" y="36595"/>
                </a:lnTo>
                <a:lnTo>
                  <a:pt x="34725" y="66066"/>
                </a:lnTo>
                <a:lnTo>
                  <a:pt x="37394" y="71167"/>
                </a:lnTo>
                <a:lnTo>
                  <a:pt x="39216" y="73638"/>
                </a:lnTo>
                <a:lnTo>
                  <a:pt x="41242" y="78501"/>
                </a:lnTo>
                <a:lnTo>
                  <a:pt x="42542" y="84298"/>
                </a:lnTo>
                <a:lnTo>
                  <a:pt x="42799" y="90353"/>
                </a:lnTo>
                <a:lnTo>
                  <a:pt x="42854" y="92538"/>
                </a:lnTo>
                <a:lnTo>
                  <a:pt x="46652" y="96563"/>
                </a:lnTo>
                <a:lnTo>
                  <a:pt x="48564" y="96919"/>
                </a:lnTo>
                <a:lnTo>
                  <a:pt x="50632" y="96363"/>
                </a:lnTo>
                <a:lnTo>
                  <a:pt x="52804" y="95198"/>
                </a:lnTo>
                <a:lnTo>
                  <a:pt x="57335" y="93904"/>
                </a:lnTo>
                <a:lnTo>
                  <a:pt x="61994" y="93329"/>
                </a:lnTo>
                <a:lnTo>
                  <a:pt x="66711" y="93073"/>
                </a:lnTo>
                <a:lnTo>
                  <a:pt x="77622" y="92930"/>
                </a:lnTo>
                <a:lnTo>
                  <a:pt x="81116" y="92116"/>
                </a:lnTo>
                <a:lnTo>
                  <a:pt x="87116" y="89095"/>
                </a:lnTo>
                <a:lnTo>
                  <a:pt x="90621" y="87972"/>
                </a:lnTo>
                <a:lnTo>
                  <a:pt x="94545" y="87223"/>
                </a:lnTo>
                <a:lnTo>
                  <a:pt x="98749" y="86724"/>
                </a:lnTo>
                <a:lnTo>
                  <a:pt x="103139" y="86391"/>
                </a:lnTo>
                <a:lnTo>
                  <a:pt x="107653" y="86169"/>
                </a:lnTo>
                <a:lnTo>
                  <a:pt x="119474" y="85857"/>
                </a:lnTo>
                <a:lnTo>
                  <a:pt x="147940" y="85733"/>
                </a:lnTo>
                <a:lnTo>
                  <a:pt x="152601" y="86524"/>
                </a:lnTo>
                <a:lnTo>
                  <a:pt x="157297" y="87845"/>
                </a:lnTo>
                <a:lnTo>
                  <a:pt x="162014" y="89520"/>
                </a:lnTo>
                <a:lnTo>
                  <a:pt x="165953" y="90636"/>
                </a:lnTo>
                <a:lnTo>
                  <a:pt x="172446" y="91877"/>
                </a:lnTo>
                <a:lnTo>
                  <a:pt x="176083" y="93001"/>
                </a:lnTo>
                <a:lnTo>
                  <a:pt x="180095" y="94545"/>
                </a:lnTo>
                <a:lnTo>
                  <a:pt x="184356" y="96368"/>
                </a:lnTo>
                <a:lnTo>
                  <a:pt x="191209" y="100509"/>
                </a:lnTo>
                <a:lnTo>
                  <a:pt x="196900" y="104996"/>
                </a:lnTo>
                <a:lnTo>
                  <a:pt x="202076" y="109636"/>
                </a:lnTo>
                <a:lnTo>
                  <a:pt x="207022" y="114344"/>
                </a:lnTo>
                <a:lnTo>
                  <a:pt x="211866" y="119876"/>
                </a:lnTo>
                <a:lnTo>
                  <a:pt x="214269" y="123574"/>
                </a:lnTo>
                <a:lnTo>
                  <a:pt x="216664" y="127626"/>
                </a:lnTo>
                <a:lnTo>
                  <a:pt x="218261" y="131122"/>
                </a:lnTo>
                <a:lnTo>
                  <a:pt x="220036" y="137122"/>
                </a:lnTo>
                <a:lnTo>
                  <a:pt x="220825" y="142435"/>
                </a:lnTo>
                <a:lnTo>
                  <a:pt x="221175" y="147442"/>
                </a:lnTo>
                <a:lnTo>
                  <a:pt x="221331" y="152313"/>
                </a:lnTo>
                <a:lnTo>
                  <a:pt x="221419" y="159518"/>
                </a:lnTo>
                <a:lnTo>
                  <a:pt x="220637" y="162702"/>
                </a:lnTo>
                <a:lnTo>
                  <a:pt x="219323" y="166412"/>
                </a:lnTo>
                <a:lnTo>
                  <a:pt x="217652" y="170472"/>
                </a:lnTo>
                <a:lnTo>
                  <a:pt x="216539" y="173973"/>
                </a:lnTo>
                <a:lnTo>
                  <a:pt x="215302" y="179980"/>
                </a:lnTo>
                <a:lnTo>
                  <a:pt x="213384" y="182693"/>
                </a:lnTo>
                <a:lnTo>
                  <a:pt x="207021" y="187824"/>
                </a:lnTo>
                <a:lnTo>
                  <a:pt x="203101" y="189510"/>
                </a:lnTo>
                <a:lnTo>
                  <a:pt x="198901" y="190634"/>
                </a:lnTo>
                <a:lnTo>
                  <a:pt x="194513" y="191383"/>
                </a:lnTo>
                <a:lnTo>
                  <a:pt x="190794" y="192676"/>
                </a:lnTo>
                <a:lnTo>
                  <a:pt x="184545" y="196230"/>
                </a:lnTo>
                <a:lnTo>
                  <a:pt x="180180" y="197495"/>
                </a:lnTo>
                <a:lnTo>
                  <a:pt x="174888" y="198338"/>
                </a:lnTo>
                <a:lnTo>
                  <a:pt x="168980" y="198901"/>
                </a:lnTo>
                <a:lnTo>
                  <a:pt x="163453" y="200069"/>
                </a:lnTo>
                <a:lnTo>
                  <a:pt x="158181" y="201642"/>
                </a:lnTo>
                <a:lnTo>
                  <a:pt x="153079" y="203485"/>
                </a:lnTo>
                <a:lnTo>
                  <a:pt x="148090" y="204713"/>
                </a:lnTo>
                <a:lnTo>
                  <a:pt x="143176" y="205532"/>
                </a:lnTo>
                <a:lnTo>
                  <a:pt x="138313" y="206077"/>
                </a:lnTo>
                <a:lnTo>
                  <a:pt x="132690" y="206441"/>
                </a:lnTo>
                <a:lnTo>
                  <a:pt x="126560" y="206684"/>
                </a:lnTo>
                <a:lnTo>
                  <a:pt x="113398" y="206953"/>
                </a:lnTo>
                <a:lnTo>
                  <a:pt x="56293" y="207167"/>
                </a:lnTo>
                <a:lnTo>
                  <a:pt x="53403" y="206374"/>
                </a:lnTo>
                <a:lnTo>
                  <a:pt x="48076" y="203376"/>
                </a:lnTo>
                <a:lnTo>
                  <a:pt x="44751" y="202259"/>
                </a:lnTo>
                <a:lnTo>
                  <a:pt x="40946" y="201515"/>
                </a:lnTo>
                <a:lnTo>
                  <a:pt x="36822" y="201018"/>
                </a:lnTo>
                <a:lnTo>
                  <a:pt x="30123" y="200467"/>
                </a:lnTo>
                <a:lnTo>
                  <a:pt x="27226" y="200320"/>
                </a:lnTo>
                <a:lnTo>
                  <a:pt x="24501" y="199428"/>
                </a:lnTo>
                <a:lnTo>
                  <a:pt x="19355" y="196320"/>
                </a:lnTo>
                <a:lnTo>
                  <a:pt x="16079" y="195174"/>
                </a:lnTo>
                <a:lnTo>
                  <a:pt x="12306" y="194410"/>
                </a:lnTo>
                <a:lnTo>
                  <a:pt x="0" y="19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39"/>
          <p:cNvSpPr/>
          <p:nvPr/>
        </p:nvSpPr>
        <p:spPr>
          <a:xfrm>
            <a:off x="4371975" y="1428750"/>
            <a:ext cx="257176" cy="221457"/>
          </a:xfrm>
          <a:custGeom>
            <a:avLst/>
            <a:gdLst/>
            <a:ahLst/>
            <a:cxnLst/>
            <a:rect l="0" t="0" r="0" b="0"/>
            <a:pathLst>
              <a:path w="257176" h="221457">
                <a:moveTo>
                  <a:pt x="0" y="0"/>
                </a:moveTo>
                <a:lnTo>
                  <a:pt x="15169" y="22754"/>
                </a:lnTo>
                <a:lnTo>
                  <a:pt x="20432" y="30250"/>
                </a:lnTo>
                <a:lnTo>
                  <a:pt x="24733" y="36042"/>
                </a:lnTo>
                <a:lnTo>
                  <a:pt x="28395" y="40696"/>
                </a:lnTo>
                <a:lnTo>
                  <a:pt x="32424" y="45387"/>
                </a:lnTo>
                <a:lnTo>
                  <a:pt x="36696" y="50101"/>
                </a:lnTo>
                <a:lnTo>
                  <a:pt x="41133" y="54832"/>
                </a:lnTo>
                <a:lnTo>
                  <a:pt x="44884" y="59573"/>
                </a:lnTo>
                <a:lnTo>
                  <a:pt x="48179" y="64322"/>
                </a:lnTo>
                <a:lnTo>
                  <a:pt x="51169" y="69075"/>
                </a:lnTo>
                <a:lnTo>
                  <a:pt x="53957" y="73831"/>
                </a:lnTo>
                <a:lnTo>
                  <a:pt x="56608" y="78589"/>
                </a:lnTo>
                <a:lnTo>
                  <a:pt x="59170" y="83349"/>
                </a:lnTo>
                <a:lnTo>
                  <a:pt x="63259" y="88110"/>
                </a:lnTo>
                <a:lnTo>
                  <a:pt x="68366" y="92871"/>
                </a:lnTo>
                <a:lnTo>
                  <a:pt x="74153" y="97632"/>
                </a:lnTo>
                <a:lnTo>
                  <a:pt x="78804" y="102394"/>
                </a:lnTo>
                <a:lnTo>
                  <a:pt x="82698" y="107156"/>
                </a:lnTo>
                <a:lnTo>
                  <a:pt x="86088" y="111919"/>
                </a:lnTo>
                <a:lnTo>
                  <a:pt x="90730" y="115887"/>
                </a:lnTo>
                <a:lnTo>
                  <a:pt x="96205" y="119327"/>
                </a:lnTo>
                <a:lnTo>
                  <a:pt x="102237" y="122413"/>
                </a:lnTo>
                <a:lnTo>
                  <a:pt x="107845" y="126059"/>
                </a:lnTo>
                <a:lnTo>
                  <a:pt x="113172" y="130077"/>
                </a:lnTo>
                <a:lnTo>
                  <a:pt x="118310" y="134343"/>
                </a:lnTo>
                <a:lnTo>
                  <a:pt x="124117" y="138774"/>
                </a:lnTo>
                <a:lnTo>
                  <a:pt x="130369" y="143316"/>
                </a:lnTo>
                <a:lnTo>
                  <a:pt x="136919" y="147931"/>
                </a:lnTo>
                <a:lnTo>
                  <a:pt x="142873" y="152596"/>
                </a:lnTo>
                <a:lnTo>
                  <a:pt x="148430" y="157293"/>
                </a:lnTo>
                <a:lnTo>
                  <a:pt x="153722" y="162012"/>
                </a:lnTo>
                <a:lnTo>
                  <a:pt x="159631" y="165951"/>
                </a:lnTo>
                <a:lnTo>
                  <a:pt x="165952" y="169372"/>
                </a:lnTo>
                <a:lnTo>
                  <a:pt x="172547" y="172446"/>
                </a:lnTo>
                <a:lnTo>
                  <a:pt x="178531" y="174495"/>
                </a:lnTo>
                <a:lnTo>
                  <a:pt x="184108" y="175861"/>
                </a:lnTo>
                <a:lnTo>
                  <a:pt x="189414" y="176772"/>
                </a:lnTo>
                <a:lnTo>
                  <a:pt x="194538" y="178966"/>
                </a:lnTo>
                <a:lnTo>
                  <a:pt x="199542" y="182017"/>
                </a:lnTo>
                <a:lnTo>
                  <a:pt x="204465" y="185638"/>
                </a:lnTo>
                <a:lnTo>
                  <a:pt x="212053" y="191779"/>
                </a:lnTo>
                <a:lnTo>
                  <a:pt x="218864" y="197154"/>
                </a:lnTo>
                <a:lnTo>
                  <a:pt x="222903" y="199698"/>
                </a:lnTo>
                <a:lnTo>
                  <a:pt x="230830" y="203848"/>
                </a:lnTo>
                <a:lnTo>
                  <a:pt x="236999" y="205693"/>
                </a:lnTo>
                <a:lnTo>
                  <a:pt x="242387" y="208629"/>
                </a:lnTo>
                <a:lnTo>
                  <a:pt x="249818" y="214358"/>
                </a:lnTo>
                <a:lnTo>
                  <a:pt x="257175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40"/>
          <p:cNvSpPr/>
          <p:nvPr/>
        </p:nvSpPr>
        <p:spPr>
          <a:xfrm>
            <a:off x="4450556" y="1464468"/>
            <a:ext cx="135732" cy="185433"/>
          </a:xfrm>
          <a:custGeom>
            <a:avLst/>
            <a:gdLst/>
            <a:ahLst/>
            <a:cxnLst/>
            <a:rect l="0" t="0" r="0" b="0"/>
            <a:pathLst>
              <a:path w="135732" h="185433">
                <a:moveTo>
                  <a:pt x="135731" y="0"/>
                </a:moveTo>
                <a:lnTo>
                  <a:pt x="135731" y="6151"/>
                </a:lnTo>
                <a:lnTo>
                  <a:pt x="133614" y="10936"/>
                </a:lnTo>
                <a:lnTo>
                  <a:pt x="131939" y="14434"/>
                </a:lnTo>
                <a:lnTo>
                  <a:pt x="130028" y="17561"/>
                </a:lnTo>
                <a:lnTo>
                  <a:pt x="119141" y="32514"/>
                </a:lnTo>
                <a:lnTo>
                  <a:pt x="115146" y="38345"/>
                </a:lnTo>
                <a:lnTo>
                  <a:pt x="111689" y="43820"/>
                </a:lnTo>
                <a:lnTo>
                  <a:pt x="108591" y="49057"/>
                </a:lnTo>
                <a:lnTo>
                  <a:pt x="105731" y="54136"/>
                </a:lnTo>
                <a:lnTo>
                  <a:pt x="102237" y="59110"/>
                </a:lnTo>
                <a:lnTo>
                  <a:pt x="98320" y="64013"/>
                </a:lnTo>
                <a:lnTo>
                  <a:pt x="94122" y="68869"/>
                </a:lnTo>
                <a:lnTo>
                  <a:pt x="90529" y="73694"/>
                </a:lnTo>
                <a:lnTo>
                  <a:pt x="87340" y="78498"/>
                </a:lnTo>
                <a:lnTo>
                  <a:pt x="84421" y="83288"/>
                </a:lnTo>
                <a:lnTo>
                  <a:pt x="74536" y="95213"/>
                </a:lnTo>
                <a:lnTo>
                  <a:pt x="42387" y="131746"/>
                </a:lnTo>
                <a:lnTo>
                  <a:pt x="30640" y="145775"/>
                </a:lnTo>
                <a:lnTo>
                  <a:pt x="22807" y="155921"/>
                </a:lnTo>
                <a:lnTo>
                  <a:pt x="17586" y="163478"/>
                </a:lnTo>
                <a:lnTo>
                  <a:pt x="13312" y="169311"/>
                </a:lnTo>
                <a:lnTo>
                  <a:pt x="9668" y="173993"/>
                </a:lnTo>
                <a:lnTo>
                  <a:pt x="251" y="185432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41"/>
          <p:cNvSpPr/>
          <p:nvPr/>
        </p:nvSpPr>
        <p:spPr>
          <a:xfrm>
            <a:off x="4736306" y="1364569"/>
            <a:ext cx="192882" cy="157050"/>
          </a:xfrm>
          <a:custGeom>
            <a:avLst/>
            <a:gdLst/>
            <a:ahLst/>
            <a:cxnLst/>
            <a:rect l="0" t="0" r="0" b="0"/>
            <a:pathLst>
              <a:path w="192882" h="157050">
                <a:moveTo>
                  <a:pt x="0" y="21318"/>
                </a:moveTo>
                <a:lnTo>
                  <a:pt x="0" y="17526"/>
                </a:lnTo>
                <a:lnTo>
                  <a:pt x="794" y="16409"/>
                </a:lnTo>
                <a:lnTo>
                  <a:pt x="2117" y="15664"/>
                </a:lnTo>
                <a:lnTo>
                  <a:pt x="5703" y="14836"/>
                </a:lnTo>
                <a:lnTo>
                  <a:pt x="9943" y="14468"/>
                </a:lnTo>
                <a:lnTo>
                  <a:pt x="12978" y="13577"/>
                </a:lnTo>
                <a:lnTo>
                  <a:pt x="16590" y="12188"/>
                </a:lnTo>
                <a:lnTo>
                  <a:pt x="20585" y="10469"/>
                </a:lnTo>
                <a:lnTo>
                  <a:pt x="24042" y="8529"/>
                </a:lnTo>
                <a:lnTo>
                  <a:pt x="29999" y="4257"/>
                </a:lnTo>
                <a:lnTo>
                  <a:pt x="33493" y="2800"/>
                </a:lnTo>
                <a:lnTo>
                  <a:pt x="37410" y="1829"/>
                </a:lnTo>
                <a:lnTo>
                  <a:pt x="41609" y="1182"/>
                </a:lnTo>
                <a:lnTo>
                  <a:pt x="45202" y="750"/>
                </a:lnTo>
                <a:lnTo>
                  <a:pt x="48391" y="462"/>
                </a:lnTo>
                <a:lnTo>
                  <a:pt x="51310" y="270"/>
                </a:lnTo>
                <a:lnTo>
                  <a:pt x="54845" y="143"/>
                </a:lnTo>
                <a:lnTo>
                  <a:pt x="63004" y="0"/>
                </a:lnTo>
                <a:lnTo>
                  <a:pt x="67403" y="756"/>
                </a:lnTo>
                <a:lnTo>
                  <a:pt x="71923" y="2054"/>
                </a:lnTo>
                <a:lnTo>
                  <a:pt x="76523" y="3713"/>
                </a:lnTo>
                <a:lnTo>
                  <a:pt x="80384" y="4819"/>
                </a:lnTo>
                <a:lnTo>
                  <a:pt x="83752" y="5556"/>
                </a:lnTo>
                <a:lnTo>
                  <a:pt x="86791" y="6048"/>
                </a:lnTo>
                <a:lnTo>
                  <a:pt x="92284" y="8710"/>
                </a:lnTo>
                <a:lnTo>
                  <a:pt x="98165" y="12540"/>
                </a:lnTo>
                <a:lnTo>
                  <a:pt x="101956" y="14672"/>
                </a:lnTo>
                <a:lnTo>
                  <a:pt x="106071" y="16887"/>
                </a:lnTo>
                <a:lnTo>
                  <a:pt x="108814" y="19158"/>
                </a:lnTo>
                <a:lnTo>
                  <a:pt x="110643" y="21466"/>
                </a:lnTo>
                <a:lnTo>
                  <a:pt x="113468" y="26146"/>
                </a:lnTo>
                <a:lnTo>
                  <a:pt x="117370" y="30872"/>
                </a:lnTo>
                <a:lnTo>
                  <a:pt x="117934" y="34037"/>
                </a:lnTo>
                <a:lnTo>
                  <a:pt x="117516" y="37735"/>
                </a:lnTo>
                <a:lnTo>
                  <a:pt x="116444" y="41788"/>
                </a:lnTo>
                <a:lnTo>
                  <a:pt x="115729" y="45283"/>
                </a:lnTo>
                <a:lnTo>
                  <a:pt x="115253" y="48407"/>
                </a:lnTo>
                <a:lnTo>
                  <a:pt x="114935" y="51284"/>
                </a:lnTo>
                <a:lnTo>
                  <a:pt x="107580" y="59552"/>
                </a:lnTo>
                <a:lnTo>
                  <a:pt x="95532" y="71413"/>
                </a:lnTo>
                <a:lnTo>
                  <a:pt x="80357" y="85671"/>
                </a:lnTo>
                <a:lnTo>
                  <a:pt x="70240" y="95970"/>
                </a:lnTo>
                <a:lnTo>
                  <a:pt x="63495" y="103630"/>
                </a:lnTo>
                <a:lnTo>
                  <a:pt x="58999" y="109530"/>
                </a:lnTo>
                <a:lnTo>
                  <a:pt x="55208" y="114257"/>
                </a:lnTo>
                <a:lnTo>
                  <a:pt x="51886" y="118202"/>
                </a:lnTo>
                <a:lnTo>
                  <a:pt x="48878" y="121626"/>
                </a:lnTo>
                <a:lnTo>
                  <a:pt x="43419" y="127548"/>
                </a:lnTo>
                <a:lnTo>
                  <a:pt x="40852" y="130238"/>
                </a:lnTo>
                <a:lnTo>
                  <a:pt x="38347" y="132031"/>
                </a:lnTo>
                <a:lnTo>
                  <a:pt x="33447" y="134024"/>
                </a:lnTo>
                <a:lnTo>
                  <a:pt x="31823" y="135349"/>
                </a:lnTo>
                <a:lnTo>
                  <a:pt x="30741" y="137026"/>
                </a:lnTo>
                <a:lnTo>
                  <a:pt x="29002" y="141629"/>
                </a:lnTo>
                <a:lnTo>
                  <a:pt x="29654" y="142800"/>
                </a:lnTo>
                <a:lnTo>
                  <a:pt x="32494" y="146219"/>
                </a:lnTo>
                <a:lnTo>
                  <a:pt x="34363" y="147448"/>
                </a:lnTo>
                <a:lnTo>
                  <a:pt x="38556" y="148813"/>
                </a:lnTo>
                <a:lnTo>
                  <a:pt x="43065" y="149420"/>
                </a:lnTo>
                <a:lnTo>
                  <a:pt x="48635" y="149810"/>
                </a:lnTo>
                <a:lnTo>
                  <a:pt x="53630" y="151980"/>
                </a:lnTo>
                <a:lnTo>
                  <a:pt x="57185" y="153670"/>
                </a:lnTo>
                <a:lnTo>
                  <a:pt x="61142" y="154796"/>
                </a:lnTo>
                <a:lnTo>
                  <a:pt x="65367" y="155547"/>
                </a:lnTo>
                <a:lnTo>
                  <a:pt x="69772" y="156048"/>
                </a:lnTo>
                <a:lnTo>
                  <a:pt x="74296" y="156382"/>
                </a:lnTo>
                <a:lnTo>
                  <a:pt x="78900" y="156604"/>
                </a:lnTo>
                <a:lnTo>
                  <a:pt x="88248" y="156852"/>
                </a:lnTo>
                <a:lnTo>
                  <a:pt x="111937" y="157023"/>
                </a:lnTo>
                <a:lnTo>
                  <a:pt x="117487" y="156238"/>
                </a:lnTo>
                <a:lnTo>
                  <a:pt x="123569" y="154921"/>
                </a:lnTo>
                <a:lnTo>
                  <a:pt x="130004" y="153249"/>
                </a:lnTo>
                <a:lnTo>
                  <a:pt x="135882" y="152135"/>
                </a:lnTo>
                <a:lnTo>
                  <a:pt x="141388" y="151392"/>
                </a:lnTo>
                <a:lnTo>
                  <a:pt x="146646" y="150896"/>
                </a:lnTo>
                <a:lnTo>
                  <a:pt x="150945" y="150566"/>
                </a:lnTo>
                <a:lnTo>
                  <a:pt x="154605" y="150346"/>
                </a:lnTo>
                <a:lnTo>
                  <a:pt x="160788" y="150101"/>
                </a:lnTo>
                <a:lnTo>
                  <a:pt x="168731" y="149964"/>
                </a:lnTo>
                <a:lnTo>
                  <a:pt x="180931" y="149913"/>
                </a:lnTo>
                <a:lnTo>
                  <a:pt x="183327" y="150704"/>
                </a:lnTo>
                <a:lnTo>
                  <a:pt x="188106" y="153700"/>
                </a:lnTo>
                <a:lnTo>
                  <a:pt x="192881" y="1570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42"/>
          <p:cNvSpPr/>
          <p:nvPr/>
        </p:nvSpPr>
        <p:spPr>
          <a:xfrm>
            <a:off x="5279231" y="1578768"/>
            <a:ext cx="14288" cy="14262"/>
          </a:xfrm>
          <a:custGeom>
            <a:avLst/>
            <a:gdLst/>
            <a:ahLst/>
            <a:cxnLst/>
            <a:rect l="0" t="0" r="0" b="0"/>
            <a:pathLst>
              <a:path w="14288" h="14262">
                <a:moveTo>
                  <a:pt x="7144" y="0"/>
                </a:moveTo>
                <a:lnTo>
                  <a:pt x="7144" y="6151"/>
                </a:lnTo>
                <a:lnTo>
                  <a:pt x="6350" y="6482"/>
                </a:lnTo>
                <a:lnTo>
                  <a:pt x="5027" y="6703"/>
                </a:lnTo>
                <a:lnTo>
                  <a:pt x="3351" y="6850"/>
                </a:lnTo>
                <a:lnTo>
                  <a:pt x="2234" y="7742"/>
                </a:lnTo>
                <a:lnTo>
                  <a:pt x="1489" y="9130"/>
                </a:lnTo>
                <a:lnTo>
                  <a:pt x="8" y="14261"/>
                </a:lnTo>
                <a:lnTo>
                  <a:pt x="0" y="3439"/>
                </a:lnTo>
                <a:lnTo>
                  <a:pt x="794" y="2292"/>
                </a:lnTo>
                <a:lnTo>
                  <a:pt x="2117" y="1528"/>
                </a:lnTo>
                <a:lnTo>
                  <a:pt x="6849" y="90"/>
                </a:lnTo>
                <a:lnTo>
                  <a:pt x="7741" y="60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43"/>
          <p:cNvSpPr/>
          <p:nvPr/>
        </p:nvSpPr>
        <p:spPr>
          <a:xfrm>
            <a:off x="5464968" y="1471612"/>
            <a:ext cx="257176" cy="192882"/>
          </a:xfrm>
          <a:custGeom>
            <a:avLst/>
            <a:gdLst/>
            <a:ahLst/>
            <a:cxnLst/>
            <a:rect l="0" t="0" r="0" b="0"/>
            <a:pathLst>
              <a:path w="257176" h="192882">
                <a:moveTo>
                  <a:pt x="0" y="0"/>
                </a:moveTo>
                <a:lnTo>
                  <a:pt x="9943" y="9943"/>
                </a:lnTo>
                <a:lnTo>
                  <a:pt x="16590" y="14473"/>
                </a:lnTo>
                <a:lnTo>
                  <a:pt x="24043" y="19133"/>
                </a:lnTo>
                <a:lnTo>
                  <a:pt x="30000" y="23849"/>
                </a:lnTo>
                <a:lnTo>
                  <a:pt x="33494" y="27012"/>
                </a:lnTo>
                <a:lnTo>
                  <a:pt x="41609" y="34760"/>
                </a:lnTo>
                <a:lnTo>
                  <a:pt x="76524" y="69388"/>
                </a:lnTo>
                <a:lnTo>
                  <a:pt x="81178" y="73246"/>
                </a:lnTo>
                <a:lnTo>
                  <a:pt x="85869" y="76612"/>
                </a:lnTo>
                <a:lnTo>
                  <a:pt x="90584" y="79649"/>
                </a:lnTo>
                <a:lnTo>
                  <a:pt x="95314" y="83262"/>
                </a:lnTo>
                <a:lnTo>
                  <a:pt x="100055" y="87258"/>
                </a:lnTo>
                <a:lnTo>
                  <a:pt x="104804" y="91510"/>
                </a:lnTo>
                <a:lnTo>
                  <a:pt x="110350" y="95138"/>
                </a:lnTo>
                <a:lnTo>
                  <a:pt x="116430" y="98350"/>
                </a:lnTo>
                <a:lnTo>
                  <a:pt x="122864" y="101285"/>
                </a:lnTo>
                <a:lnTo>
                  <a:pt x="129535" y="104036"/>
                </a:lnTo>
                <a:lnTo>
                  <a:pt x="136362" y="106664"/>
                </a:lnTo>
                <a:lnTo>
                  <a:pt x="143296" y="109209"/>
                </a:lnTo>
                <a:lnTo>
                  <a:pt x="149506" y="112494"/>
                </a:lnTo>
                <a:lnTo>
                  <a:pt x="155233" y="116271"/>
                </a:lnTo>
                <a:lnTo>
                  <a:pt x="160639" y="120376"/>
                </a:lnTo>
                <a:lnTo>
                  <a:pt x="165830" y="123907"/>
                </a:lnTo>
                <a:lnTo>
                  <a:pt x="170879" y="127055"/>
                </a:lnTo>
                <a:lnTo>
                  <a:pt x="175832" y="129947"/>
                </a:lnTo>
                <a:lnTo>
                  <a:pt x="180721" y="132669"/>
                </a:lnTo>
                <a:lnTo>
                  <a:pt x="190387" y="137810"/>
                </a:lnTo>
                <a:lnTo>
                  <a:pt x="195188" y="141086"/>
                </a:lnTo>
                <a:lnTo>
                  <a:pt x="199975" y="144857"/>
                </a:lnTo>
                <a:lnTo>
                  <a:pt x="204754" y="148959"/>
                </a:lnTo>
                <a:lnTo>
                  <a:pt x="208734" y="152487"/>
                </a:lnTo>
                <a:lnTo>
                  <a:pt x="215273" y="158524"/>
                </a:lnTo>
                <a:lnTo>
                  <a:pt x="223417" y="166385"/>
                </a:lnTo>
                <a:lnTo>
                  <a:pt x="230530" y="171316"/>
                </a:lnTo>
                <a:lnTo>
                  <a:pt x="238189" y="176153"/>
                </a:lnTo>
                <a:lnTo>
                  <a:pt x="244239" y="180948"/>
                </a:lnTo>
                <a:lnTo>
                  <a:pt x="249573" y="185726"/>
                </a:lnTo>
                <a:lnTo>
                  <a:pt x="257175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44"/>
          <p:cNvSpPr/>
          <p:nvPr/>
        </p:nvSpPr>
        <p:spPr>
          <a:xfrm>
            <a:off x="5500687" y="1471612"/>
            <a:ext cx="178595" cy="178595"/>
          </a:xfrm>
          <a:custGeom>
            <a:avLst/>
            <a:gdLst/>
            <a:ahLst/>
            <a:cxnLst/>
            <a:rect l="0" t="0" r="0" b="0"/>
            <a:pathLst>
              <a:path w="178595" h="178595">
                <a:moveTo>
                  <a:pt x="178594" y="0"/>
                </a:moveTo>
                <a:lnTo>
                  <a:pt x="172443" y="6151"/>
                </a:lnTo>
                <a:lnTo>
                  <a:pt x="171891" y="8819"/>
                </a:lnTo>
                <a:lnTo>
                  <a:pt x="171745" y="10642"/>
                </a:lnTo>
                <a:lnTo>
                  <a:pt x="170852" y="11857"/>
                </a:lnTo>
                <a:lnTo>
                  <a:pt x="169464" y="12667"/>
                </a:lnTo>
                <a:lnTo>
                  <a:pt x="167745" y="13207"/>
                </a:lnTo>
                <a:lnTo>
                  <a:pt x="157867" y="23092"/>
                </a:lnTo>
                <a:lnTo>
                  <a:pt x="75172" y="110216"/>
                </a:lnTo>
                <a:lnTo>
                  <a:pt x="69165" y="116340"/>
                </a:lnTo>
                <a:lnTo>
                  <a:pt x="62778" y="122010"/>
                </a:lnTo>
                <a:lnTo>
                  <a:pt x="56140" y="127377"/>
                </a:lnTo>
                <a:lnTo>
                  <a:pt x="49333" y="132543"/>
                </a:lnTo>
                <a:lnTo>
                  <a:pt x="44001" y="137575"/>
                </a:lnTo>
                <a:lnTo>
                  <a:pt x="39653" y="142516"/>
                </a:lnTo>
                <a:lnTo>
                  <a:pt x="35961" y="147399"/>
                </a:lnTo>
                <a:lnTo>
                  <a:pt x="32705" y="151447"/>
                </a:lnTo>
                <a:lnTo>
                  <a:pt x="29741" y="154940"/>
                </a:lnTo>
                <a:lnTo>
                  <a:pt x="26971" y="158062"/>
                </a:lnTo>
                <a:lnTo>
                  <a:pt x="23537" y="160937"/>
                </a:lnTo>
                <a:lnTo>
                  <a:pt x="19660" y="163648"/>
                </a:lnTo>
                <a:lnTo>
                  <a:pt x="15488" y="166248"/>
                </a:lnTo>
                <a:lnTo>
                  <a:pt x="12707" y="168776"/>
                </a:lnTo>
                <a:lnTo>
                  <a:pt x="10852" y="171255"/>
                </a:lnTo>
                <a:lnTo>
                  <a:pt x="9616" y="173701"/>
                </a:lnTo>
                <a:lnTo>
                  <a:pt x="7998" y="175332"/>
                </a:lnTo>
                <a:lnTo>
                  <a:pt x="6126" y="176419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45"/>
          <p:cNvSpPr/>
          <p:nvPr/>
        </p:nvSpPr>
        <p:spPr>
          <a:xfrm>
            <a:off x="5829300" y="1307306"/>
            <a:ext cx="178142" cy="178557"/>
          </a:xfrm>
          <a:custGeom>
            <a:avLst/>
            <a:gdLst/>
            <a:ahLst/>
            <a:cxnLst/>
            <a:rect l="0" t="0" r="0" b="0"/>
            <a:pathLst>
              <a:path w="178142" h="178557">
                <a:moveTo>
                  <a:pt x="0" y="0"/>
                </a:moveTo>
                <a:lnTo>
                  <a:pt x="83373" y="0"/>
                </a:lnTo>
                <a:lnTo>
                  <a:pt x="87332" y="794"/>
                </a:lnTo>
                <a:lnTo>
                  <a:pt x="90765" y="2116"/>
                </a:lnTo>
                <a:lnTo>
                  <a:pt x="93847" y="3792"/>
                </a:lnTo>
                <a:lnTo>
                  <a:pt x="99389" y="5654"/>
                </a:lnTo>
                <a:lnTo>
                  <a:pt x="101978" y="6150"/>
                </a:lnTo>
                <a:lnTo>
                  <a:pt x="101323" y="12038"/>
                </a:lnTo>
                <a:lnTo>
                  <a:pt x="98505" y="21519"/>
                </a:lnTo>
                <a:lnTo>
                  <a:pt x="94245" y="33396"/>
                </a:lnTo>
                <a:lnTo>
                  <a:pt x="90611" y="42108"/>
                </a:lnTo>
                <a:lnTo>
                  <a:pt x="87395" y="48709"/>
                </a:lnTo>
                <a:lnTo>
                  <a:pt x="84457" y="53904"/>
                </a:lnTo>
                <a:lnTo>
                  <a:pt x="81705" y="58161"/>
                </a:lnTo>
                <a:lnTo>
                  <a:pt x="79076" y="61793"/>
                </a:lnTo>
                <a:lnTo>
                  <a:pt x="76530" y="65008"/>
                </a:lnTo>
                <a:lnTo>
                  <a:pt x="74038" y="67151"/>
                </a:lnTo>
                <a:lnTo>
                  <a:pt x="71584" y="68580"/>
                </a:lnTo>
                <a:lnTo>
                  <a:pt x="69153" y="69532"/>
                </a:lnTo>
                <a:lnTo>
                  <a:pt x="64337" y="72707"/>
                </a:lnTo>
                <a:lnTo>
                  <a:pt x="61941" y="74665"/>
                </a:lnTo>
                <a:lnTo>
                  <a:pt x="59551" y="75971"/>
                </a:lnTo>
                <a:lnTo>
                  <a:pt x="54776" y="77421"/>
                </a:lnTo>
                <a:lnTo>
                  <a:pt x="50130" y="78551"/>
                </a:lnTo>
                <a:lnTo>
                  <a:pt x="128577" y="78581"/>
                </a:lnTo>
                <a:lnTo>
                  <a:pt x="132548" y="79375"/>
                </a:lnTo>
                <a:lnTo>
                  <a:pt x="136784" y="80698"/>
                </a:lnTo>
                <a:lnTo>
                  <a:pt x="141196" y="82374"/>
                </a:lnTo>
                <a:lnTo>
                  <a:pt x="145724" y="84284"/>
                </a:lnTo>
                <a:lnTo>
                  <a:pt x="150331" y="86352"/>
                </a:lnTo>
                <a:lnTo>
                  <a:pt x="154989" y="88524"/>
                </a:lnTo>
                <a:lnTo>
                  <a:pt x="158889" y="90766"/>
                </a:lnTo>
                <a:lnTo>
                  <a:pt x="162282" y="93054"/>
                </a:lnTo>
                <a:lnTo>
                  <a:pt x="165338" y="95374"/>
                </a:lnTo>
                <a:lnTo>
                  <a:pt x="170850" y="100067"/>
                </a:lnTo>
                <a:lnTo>
                  <a:pt x="173431" y="102430"/>
                </a:lnTo>
                <a:lnTo>
                  <a:pt x="175152" y="104799"/>
                </a:lnTo>
                <a:lnTo>
                  <a:pt x="177064" y="109548"/>
                </a:lnTo>
                <a:lnTo>
                  <a:pt x="177574" y="112720"/>
                </a:lnTo>
                <a:lnTo>
                  <a:pt x="177913" y="116421"/>
                </a:lnTo>
                <a:lnTo>
                  <a:pt x="178141" y="120477"/>
                </a:lnTo>
                <a:lnTo>
                  <a:pt x="177498" y="123974"/>
                </a:lnTo>
                <a:lnTo>
                  <a:pt x="176276" y="127099"/>
                </a:lnTo>
                <a:lnTo>
                  <a:pt x="174667" y="129976"/>
                </a:lnTo>
                <a:lnTo>
                  <a:pt x="172007" y="132688"/>
                </a:lnTo>
                <a:lnTo>
                  <a:pt x="168647" y="135290"/>
                </a:lnTo>
                <a:lnTo>
                  <a:pt x="164818" y="137818"/>
                </a:lnTo>
                <a:lnTo>
                  <a:pt x="160678" y="141091"/>
                </a:lnTo>
                <a:lnTo>
                  <a:pt x="156332" y="144861"/>
                </a:lnTo>
                <a:lnTo>
                  <a:pt x="151846" y="148961"/>
                </a:lnTo>
                <a:lnTo>
                  <a:pt x="147268" y="152489"/>
                </a:lnTo>
                <a:lnTo>
                  <a:pt x="142629" y="155634"/>
                </a:lnTo>
                <a:lnTo>
                  <a:pt x="137948" y="158525"/>
                </a:lnTo>
                <a:lnTo>
                  <a:pt x="132446" y="161246"/>
                </a:lnTo>
                <a:lnTo>
                  <a:pt x="126397" y="163853"/>
                </a:lnTo>
                <a:lnTo>
                  <a:pt x="119984" y="166386"/>
                </a:lnTo>
                <a:lnTo>
                  <a:pt x="114120" y="168867"/>
                </a:lnTo>
                <a:lnTo>
                  <a:pt x="103372" y="173742"/>
                </a:lnTo>
                <a:lnTo>
                  <a:pt x="97490" y="175359"/>
                </a:lnTo>
                <a:lnTo>
                  <a:pt x="91187" y="176437"/>
                </a:lnTo>
                <a:lnTo>
                  <a:pt x="84604" y="177156"/>
                </a:lnTo>
                <a:lnTo>
                  <a:pt x="78627" y="177635"/>
                </a:lnTo>
                <a:lnTo>
                  <a:pt x="73056" y="177955"/>
                </a:lnTo>
                <a:lnTo>
                  <a:pt x="63425" y="178310"/>
                </a:lnTo>
                <a:lnTo>
                  <a:pt x="56499" y="178467"/>
                </a:lnTo>
                <a:lnTo>
                  <a:pt x="44345" y="178556"/>
                </a:lnTo>
                <a:lnTo>
                  <a:pt x="40676" y="177775"/>
                </a:lnTo>
                <a:lnTo>
                  <a:pt x="37436" y="176460"/>
                </a:lnTo>
                <a:lnTo>
                  <a:pt x="34482" y="174790"/>
                </a:lnTo>
                <a:lnTo>
                  <a:pt x="29083" y="172934"/>
                </a:lnTo>
                <a:lnTo>
                  <a:pt x="26533" y="172440"/>
                </a:lnTo>
                <a:lnTo>
                  <a:pt x="23245" y="172110"/>
                </a:lnTo>
                <a:lnTo>
                  <a:pt x="19465" y="171890"/>
                </a:lnTo>
                <a:lnTo>
                  <a:pt x="15358" y="171743"/>
                </a:lnTo>
                <a:lnTo>
                  <a:pt x="12620" y="170852"/>
                </a:lnTo>
                <a:lnTo>
                  <a:pt x="10794" y="169464"/>
                </a:lnTo>
                <a:lnTo>
                  <a:pt x="9577" y="167744"/>
                </a:lnTo>
                <a:lnTo>
                  <a:pt x="7972" y="166598"/>
                </a:lnTo>
                <a:lnTo>
                  <a:pt x="6109" y="165834"/>
                </a:lnTo>
                <a:lnTo>
                  <a:pt x="0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46"/>
          <p:cNvSpPr/>
          <p:nvPr/>
        </p:nvSpPr>
        <p:spPr>
          <a:xfrm>
            <a:off x="4086225" y="1885950"/>
            <a:ext cx="342901" cy="142875"/>
          </a:xfrm>
          <a:custGeom>
            <a:avLst/>
            <a:gdLst/>
            <a:ahLst/>
            <a:cxnLst/>
            <a:rect l="0" t="0" r="0" b="0"/>
            <a:pathLst>
              <a:path w="342901" h="142875">
                <a:moveTo>
                  <a:pt x="0" y="0"/>
                </a:moveTo>
                <a:lnTo>
                  <a:pt x="19886" y="0"/>
                </a:lnTo>
                <a:lnTo>
                  <a:pt x="22782" y="793"/>
                </a:lnTo>
                <a:lnTo>
                  <a:pt x="24713" y="2116"/>
                </a:lnTo>
                <a:lnTo>
                  <a:pt x="26000" y="3792"/>
                </a:lnTo>
                <a:lnTo>
                  <a:pt x="33208" y="8878"/>
                </a:lnTo>
                <a:lnTo>
                  <a:pt x="68136" y="31822"/>
                </a:lnTo>
                <a:lnTo>
                  <a:pt x="75586" y="37090"/>
                </a:lnTo>
                <a:lnTo>
                  <a:pt x="81347" y="41395"/>
                </a:lnTo>
                <a:lnTo>
                  <a:pt x="87569" y="45059"/>
                </a:lnTo>
                <a:lnTo>
                  <a:pt x="94098" y="48295"/>
                </a:lnTo>
                <a:lnTo>
                  <a:pt x="106908" y="54008"/>
                </a:lnTo>
                <a:lnTo>
                  <a:pt x="117894" y="59193"/>
                </a:lnTo>
                <a:lnTo>
                  <a:pt x="123840" y="61687"/>
                </a:lnTo>
                <a:lnTo>
                  <a:pt x="130185" y="64143"/>
                </a:lnTo>
                <a:lnTo>
                  <a:pt x="136796" y="66574"/>
                </a:lnTo>
                <a:lnTo>
                  <a:pt x="142791" y="68989"/>
                </a:lnTo>
                <a:lnTo>
                  <a:pt x="148375" y="71392"/>
                </a:lnTo>
                <a:lnTo>
                  <a:pt x="153685" y="73788"/>
                </a:lnTo>
                <a:lnTo>
                  <a:pt x="159607" y="76180"/>
                </a:lnTo>
                <a:lnTo>
                  <a:pt x="172536" y="80953"/>
                </a:lnTo>
                <a:lnTo>
                  <a:pt x="207312" y="92867"/>
                </a:lnTo>
                <a:lnTo>
                  <a:pt x="257183" y="109537"/>
                </a:lnTo>
                <a:lnTo>
                  <a:pt x="263530" y="111918"/>
                </a:lnTo>
                <a:lnTo>
                  <a:pt x="269349" y="114299"/>
                </a:lnTo>
                <a:lnTo>
                  <a:pt x="274816" y="116681"/>
                </a:lnTo>
                <a:lnTo>
                  <a:pt x="280842" y="119062"/>
                </a:lnTo>
                <a:lnTo>
                  <a:pt x="293887" y="123825"/>
                </a:lnTo>
                <a:lnTo>
                  <a:pt x="299113" y="126206"/>
                </a:lnTo>
                <a:lnTo>
                  <a:pt x="303390" y="128587"/>
                </a:lnTo>
                <a:lnTo>
                  <a:pt x="307034" y="130968"/>
                </a:lnTo>
                <a:lnTo>
                  <a:pt x="315317" y="133614"/>
                </a:lnTo>
                <a:lnTo>
                  <a:pt x="319750" y="134319"/>
                </a:lnTo>
                <a:lnTo>
                  <a:pt x="326790" y="137220"/>
                </a:lnTo>
                <a:lnTo>
                  <a:pt x="332564" y="140361"/>
                </a:lnTo>
                <a:lnTo>
                  <a:pt x="342900" y="1428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47"/>
          <p:cNvSpPr/>
          <p:nvPr/>
        </p:nvSpPr>
        <p:spPr>
          <a:xfrm>
            <a:off x="4179093" y="1850231"/>
            <a:ext cx="171451" cy="221457"/>
          </a:xfrm>
          <a:custGeom>
            <a:avLst/>
            <a:gdLst/>
            <a:ahLst/>
            <a:cxnLst/>
            <a:rect l="0" t="0" r="0" b="0"/>
            <a:pathLst>
              <a:path w="171451" h="221457">
                <a:moveTo>
                  <a:pt x="171450" y="0"/>
                </a:moveTo>
                <a:lnTo>
                  <a:pt x="171450" y="3792"/>
                </a:lnTo>
                <a:lnTo>
                  <a:pt x="170657" y="5703"/>
                </a:lnTo>
                <a:lnTo>
                  <a:pt x="165796" y="12356"/>
                </a:lnTo>
                <a:lnTo>
                  <a:pt x="160514" y="17948"/>
                </a:lnTo>
                <a:lnTo>
                  <a:pt x="157016" y="21490"/>
                </a:lnTo>
                <a:lnTo>
                  <a:pt x="153890" y="25439"/>
                </a:lnTo>
                <a:lnTo>
                  <a:pt x="151012" y="29660"/>
                </a:lnTo>
                <a:lnTo>
                  <a:pt x="148300" y="34060"/>
                </a:lnTo>
                <a:lnTo>
                  <a:pt x="144904" y="38582"/>
                </a:lnTo>
                <a:lnTo>
                  <a:pt x="141052" y="43184"/>
                </a:lnTo>
                <a:lnTo>
                  <a:pt x="136898" y="47839"/>
                </a:lnTo>
                <a:lnTo>
                  <a:pt x="132540" y="53324"/>
                </a:lnTo>
                <a:lnTo>
                  <a:pt x="128048" y="59362"/>
                </a:lnTo>
                <a:lnTo>
                  <a:pt x="123465" y="65768"/>
                </a:lnTo>
                <a:lnTo>
                  <a:pt x="118029" y="72420"/>
                </a:lnTo>
                <a:lnTo>
                  <a:pt x="112024" y="79236"/>
                </a:lnTo>
                <a:lnTo>
                  <a:pt x="99795" y="92366"/>
                </a:lnTo>
                <a:lnTo>
                  <a:pt x="89068" y="103493"/>
                </a:lnTo>
                <a:lnTo>
                  <a:pt x="83985" y="109476"/>
                </a:lnTo>
                <a:lnTo>
                  <a:pt x="79009" y="115847"/>
                </a:lnTo>
                <a:lnTo>
                  <a:pt x="74104" y="122475"/>
                </a:lnTo>
                <a:lnTo>
                  <a:pt x="64421" y="136189"/>
                </a:lnTo>
                <a:lnTo>
                  <a:pt x="59616" y="143180"/>
                </a:lnTo>
                <a:lnTo>
                  <a:pt x="54825" y="149428"/>
                </a:lnTo>
                <a:lnTo>
                  <a:pt x="50044" y="155181"/>
                </a:lnTo>
                <a:lnTo>
                  <a:pt x="45269" y="160604"/>
                </a:lnTo>
                <a:lnTo>
                  <a:pt x="41292" y="165807"/>
                </a:lnTo>
                <a:lnTo>
                  <a:pt x="37847" y="170863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48"/>
          <p:cNvSpPr/>
          <p:nvPr/>
        </p:nvSpPr>
        <p:spPr>
          <a:xfrm>
            <a:off x="4471987" y="1943100"/>
            <a:ext cx="28576" cy="21432"/>
          </a:xfrm>
          <a:custGeom>
            <a:avLst/>
            <a:gdLst/>
            <a:ahLst/>
            <a:cxnLst/>
            <a:rect l="0" t="0" r="0" b="0"/>
            <a:pathLst>
              <a:path w="28576" h="21432">
                <a:moveTo>
                  <a:pt x="0" y="21431"/>
                </a:moveTo>
                <a:lnTo>
                  <a:pt x="0" y="17639"/>
                </a:lnTo>
                <a:lnTo>
                  <a:pt x="794" y="16521"/>
                </a:lnTo>
                <a:lnTo>
                  <a:pt x="2117" y="15776"/>
                </a:lnTo>
                <a:lnTo>
                  <a:pt x="3792" y="15280"/>
                </a:lnTo>
                <a:lnTo>
                  <a:pt x="4910" y="14155"/>
                </a:lnTo>
                <a:lnTo>
                  <a:pt x="5654" y="12612"/>
                </a:lnTo>
                <a:lnTo>
                  <a:pt x="6151" y="10789"/>
                </a:lnTo>
                <a:lnTo>
                  <a:pt x="7276" y="9574"/>
                </a:lnTo>
                <a:lnTo>
                  <a:pt x="8819" y="8763"/>
                </a:lnTo>
                <a:lnTo>
                  <a:pt x="10642" y="8223"/>
                </a:lnTo>
                <a:lnTo>
                  <a:pt x="12651" y="7863"/>
                </a:lnTo>
                <a:lnTo>
                  <a:pt x="14784" y="7623"/>
                </a:lnTo>
                <a:lnTo>
                  <a:pt x="17000" y="7463"/>
                </a:lnTo>
                <a:lnTo>
                  <a:pt x="19271" y="6563"/>
                </a:lnTo>
                <a:lnTo>
                  <a:pt x="21579" y="5169"/>
                </a:lnTo>
                <a:lnTo>
                  <a:pt x="28551" y="17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49"/>
          <p:cNvSpPr/>
          <p:nvPr/>
        </p:nvSpPr>
        <p:spPr>
          <a:xfrm>
            <a:off x="4614862" y="1857374"/>
            <a:ext cx="221457" cy="142876"/>
          </a:xfrm>
          <a:custGeom>
            <a:avLst/>
            <a:gdLst/>
            <a:ahLst/>
            <a:cxnLst/>
            <a:rect l="0" t="0" r="0" b="0"/>
            <a:pathLst>
              <a:path w="221457" h="142876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12185" y="4910"/>
                </a:lnTo>
                <a:lnTo>
                  <a:pt x="16793" y="6151"/>
                </a:lnTo>
                <a:lnTo>
                  <a:pt x="21486" y="8820"/>
                </a:lnTo>
                <a:lnTo>
                  <a:pt x="26219" y="12651"/>
                </a:lnTo>
                <a:lnTo>
                  <a:pt x="30967" y="17000"/>
                </a:lnTo>
                <a:lnTo>
                  <a:pt x="38103" y="23911"/>
                </a:lnTo>
                <a:lnTo>
                  <a:pt x="41277" y="26259"/>
                </a:lnTo>
                <a:lnTo>
                  <a:pt x="44981" y="28619"/>
                </a:lnTo>
                <a:lnTo>
                  <a:pt x="49037" y="30986"/>
                </a:lnTo>
                <a:lnTo>
                  <a:pt x="52535" y="33357"/>
                </a:lnTo>
                <a:lnTo>
                  <a:pt x="55661" y="35732"/>
                </a:lnTo>
                <a:lnTo>
                  <a:pt x="58539" y="38109"/>
                </a:lnTo>
                <a:lnTo>
                  <a:pt x="62045" y="41281"/>
                </a:lnTo>
                <a:lnTo>
                  <a:pt x="70173" y="49039"/>
                </a:lnTo>
                <a:lnTo>
                  <a:pt x="74563" y="52537"/>
                </a:lnTo>
                <a:lnTo>
                  <a:pt x="79078" y="55662"/>
                </a:lnTo>
                <a:lnTo>
                  <a:pt x="83675" y="58540"/>
                </a:lnTo>
                <a:lnTo>
                  <a:pt x="88326" y="62045"/>
                </a:lnTo>
                <a:lnTo>
                  <a:pt x="93016" y="65970"/>
                </a:lnTo>
                <a:lnTo>
                  <a:pt x="97730" y="70174"/>
                </a:lnTo>
                <a:lnTo>
                  <a:pt x="102459" y="73770"/>
                </a:lnTo>
                <a:lnTo>
                  <a:pt x="107200" y="76961"/>
                </a:lnTo>
                <a:lnTo>
                  <a:pt x="111948" y="79883"/>
                </a:lnTo>
                <a:lnTo>
                  <a:pt x="116701" y="82624"/>
                </a:lnTo>
                <a:lnTo>
                  <a:pt x="126215" y="87787"/>
                </a:lnTo>
                <a:lnTo>
                  <a:pt x="130181" y="91068"/>
                </a:lnTo>
                <a:lnTo>
                  <a:pt x="133619" y="94844"/>
                </a:lnTo>
                <a:lnTo>
                  <a:pt x="136704" y="98948"/>
                </a:lnTo>
                <a:lnTo>
                  <a:pt x="140349" y="102478"/>
                </a:lnTo>
                <a:lnTo>
                  <a:pt x="144366" y="105625"/>
                </a:lnTo>
                <a:lnTo>
                  <a:pt x="148631" y="108517"/>
                </a:lnTo>
                <a:lnTo>
                  <a:pt x="153063" y="111238"/>
                </a:lnTo>
                <a:lnTo>
                  <a:pt x="157604" y="113846"/>
                </a:lnTo>
                <a:lnTo>
                  <a:pt x="162220" y="116379"/>
                </a:lnTo>
                <a:lnTo>
                  <a:pt x="166090" y="118067"/>
                </a:lnTo>
                <a:lnTo>
                  <a:pt x="172508" y="119943"/>
                </a:lnTo>
                <a:lnTo>
                  <a:pt x="176124" y="121237"/>
                </a:lnTo>
                <a:lnTo>
                  <a:pt x="180122" y="122894"/>
                </a:lnTo>
                <a:lnTo>
                  <a:pt x="184375" y="124792"/>
                </a:lnTo>
                <a:lnTo>
                  <a:pt x="191217" y="129017"/>
                </a:lnTo>
                <a:lnTo>
                  <a:pt x="194153" y="131256"/>
                </a:lnTo>
                <a:lnTo>
                  <a:pt x="199532" y="133742"/>
                </a:lnTo>
                <a:lnTo>
                  <a:pt x="202078" y="134405"/>
                </a:lnTo>
                <a:lnTo>
                  <a:pt x="207023" y="137259"/>
                </a:lnTo>
                <a:lnTo>
                  <a:pt x="212873" y="141766"/>
                </a:lnTo>
                <a:lnTo>
                  <a:pt x="215790" y="142382"/>
                </a:lnTo>
                <a:lnTo>
                  <a:pt x="221456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50"/>
          <p:cNvSpPr/>
          <p:nvPr/>
        </p:nvSpPr>
        <p:spPr>
          <a:xfrm>
            <a:off x="4664868" y="1835943"/>
            <a:ext cx="164308" cy="185739"/>
          </a:xfrm>
          <a:custGeom>
            <a:avLst/>
            <a:gdLst/>
            <a:ahLst/>
            <a:cxnLst/>
            <a:rect l="0" t="0" r="0" b="0"/>
            <a:pathLst>
              <a:path w="164308" h="185739">
                <a:moveTo>
                  <a:pt x="164307" y="0"/>
                </a:moveTo>
                <a:lnTo>
                  <a:pt x="160514" y="3793"/>
                </a:lnTo>
                <a:lnTo>
                  <a:pt x="159397" y="5704"/>
                </a:lnTo>
                <a:lnTo>
                  <a:pt x="158156" y="9943"/>
                </a:lnTo>
                <a:lnTo>
                  <a:pt x="156237" y="12979"/>
                </a:lnTo>
                <a:lnTo>
                  <a:pt x="153371" y="16590"/>
                </a:lnTo>
                <a:lnTo>
                  <a:pt x="149872" y="20585"/>
                </a:lnTo>
                <a:lnTo>
                  <a:pt x="145952" y="24836"/>
                </a:lnTo>
                <a:lnTo>
                  <a:pt x="137364" y="33793"/>
                </a:lnTo>
                <a:lnTo>
                  <a:pt x="109472" y="61953"/>
                </a:lnTo>
                <a:lnTo>
                  <a:pt x="104731" y="67496"/>
                </a:lnTo>
                <a:lnTo>
                  <a:pt x="99984" y="73572"/>
                </a:lnTo>
                <a:lnTo>
                  <a:pt x="95231" y="80004"/>
                </a:lnTo>
                <a:lnTo>
                  <a:pt x="89682" y="85880"/>
                </a:lnTo>
                <a:lnTo>
                  <a:pt x="83600" y="91385"/>
                </a:lnTo>
                <a:lnTo>
                  <a:pt x="77165" y="96642"/>
                </a:lnTo>
                <a:lnTo>
                  <a:pt x="71287" y="102528"/>
                </a:lnTo>
                <a:lnTo>
                  <a:pt x="65782" y="108834"/>
                </a:lnTo>
                <a:lnTo>
                  <a:pt x="60523" y="115418"/>
                </a:lnTo>
                <a:lnTo>
                  <a:pt x="56224" y="121396"/>
                </a:lnTo>
                <a:lnTo>
                  <a:pt x="52564" y="126968"/>
                </a:lnTo>
                <a:lnTo>
                  <a:pt x="49331" y="132270"/>
                </a:lnTo>
                <a:lnTo>
                  <a:pt x="45587" y="137393"/>
                </a:lnTo>
                <a:lnTo>
                  <a:pt x="41504" y="142395"/>
                </a:lnTo>
                <a:lnTo>
                  <a:pt x="37194" y="147318"/>
                </a:lnTo>
                <a:lnTo>
                  <a:pt x="32734" y="151393"/>
                </a:lnTo>
                <a:lnTo>
                  <a:pt x="28173" y="154904"/>
                </a:lnTo>
                <a:lnTo>
                  <a:pt x="23545" y="158038"/>
                </a:lnTo>
                <a:lnTo>
                  <a:pt x="19665" y="161715"/>
                </a:lnTo>
                <a:lnTo>
                  <a:pt x="16285" y="165754"/>
                </a:lnTo>
                <a:lnTo>
                  <a:pt x="13239" y="170034"/>
                </a:lnTo>
                <a:lnTo>
                  <a:pt x="10413" y="173681"/>
                </a:lnTo>
                <a:lnTo>
                  <a:pt x="7736" y="176906"/>
                </a:lnTo>
                <a:lnTo>
                  <a:pt x="0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51"/>
          <p:cNvSpPr/>
          <p:nvPr/>
        </p:nvSpPr>
        <p:spPr>
          <a:xfrm>
            <a:off x="5593556" y="1828800"/>
            <a:ext cx="157163" cy="128588"/>
          </a:xfrm>
          <a:custGeom>
            <a:avLst/>
            <a:gdLst/>
            <a:ahLst/>
            <a:cxnLst/>
            <a:rect l="0" t="0" r="0" b="0"/>
            <a:pathLst>
              <a:path w="157163" h="128588">
                <a:moveTo>
                  <a:pt x="0" y="0"/>
                </a:moveTo>
                <a:lnTo>
                  <a:pt x="9943" y="9943"/>
                </a:lnTo>
                <a:lnTo>
                  <a:pt x="11391" y="12185"/>
                </a:lnTo>
                <a:lnTo>
                  <a:pt x="12357" y="14473"/>
                </a:lnTo>
                <a:lnTo>
                  <a:pt x="13000" y="16792"/>
                </a:lnTo>
                <a:lnTo>
                  <a:pt x="14223" y="19132"/>
                </a:lnTo>
                <a:lnTo>
                  <a:pt x="15832" y="21486"/>
                </a:lnTo>
                <a:lnTo>
                  <a:pt x="17698" y="23849"/>
                </a:lnTo>
                <a:lnTo>
                  <a:pt x="20530" y="26218"/>
                </a:lnTo>
                <a:lnTo>
                  <a:pt x="24005" y="28591"/>
                </a:lnTo>
                <a:lnTo>
                  <a:pt x="27910" y="30967"/>
                </a:lnTo>
                <a:lnTo>
                  <a:pt x="32100" y="34138"/>
                </a:lnTo>
                <a:lnTo>
                  <a:pt x="36482" y="37840"/>
                </a:lnTo>
                <a:lnTo>
                  <a:pt x="40989" y="41895"/>
                </a:lnTo>
                <a:lnTo>
                  <a:pt x="50232" y="50635"/>
                </a:lnTo>
                <a:lnTo>
                  <a:pt x="86993" y="87000"/>
                </a:lnTo>
                <a:lnTo>
                  <a:pt x="90539" y="89750"/>
                </a:lnTo>
                <a:lnTo>
                  <a:pt x="94491" y="92377"/>
                </a:lnTo>
                <a:lnTo>
                  <a:pt x="98712" y="94922"/>
                </a:lnTo>
                <a:lnTo>
                  <a:pt x="103114" y="97412"/>
                </a:lnTo>
                <a:lnTo>
                  <a:pt x="112239" y="102296"/>
                </a:lnTo>
                <a:lnTo>
                  <a:pt x="116101" y="104710"/>
                </a:lnTo>
                <a:lnTo>
                  <a:pt x="119469" y="107113"/>
                </a:lnTo>
                <a:lnTo>
                  <a:pt x="122509" y="109508"/>
                </a:lnTo>
                <a:lnTo>
                  <a:pt x="126123" y="111899"/>
                </a:lnTo>
                <a:lnTo>
                  <a:pt x="130119" y="114287"/>
                </a:lnTo>
                <a:lnTo>
                  <a:pt x="134371" y="116672"/>
                </a:lnTo>
                <a:lnTo>
                  <a:pt x="137999" y="119056"/>
                </a:lnTo>
                <a:lnTo>
                  <a:pt x="141212" y="121440"/>
                </a:lnTo>
                <a:lnTo>
                  <a:pt x="144148" y="123822"/>
                </a:lnTo>
                <a:lnTo>
                  <a:pt x="146899" y="125410"/>
                </a:lnTo>
                <a:lnTo>
                  <a:pt x="149526" y="126469"/>
                </a:lnTo>
                <a:lnTo>
                  <a:pt x="157162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52"/>
          <p:cNvSpPr/>
          <p:nvPr/>
        </p:nvSpPr>
        <p:spPr>
          <a:xfrm>
            <a:off x="5600700" y="1843087"/>
            <a:ext cx="128588" cy="150020"/>
          </a:xfrm>
          <a:custGeom>
            <a:avLst/>
            <a:gdLst/>
            <a:ahLst/>
            <a:cxnLst/>
            <a:rect l="0" t="0" r="0" b="0"/>
            <a:pathLst>
              <a:path w="128588" h="150020">
                <a:moveTo>
                  <a:pt x="128587" y="0"/>
                </a:moveTo>
                <a:lnTo>
                  <a:pt x="113418" y="26547"/>
                </a:lnTo>
                <a:lnTo>
                  <a:pt x="107362" y="35160"/>
                </a:lnTo>
                <a:lnTo>
                  <a:pt x="101737" y="41696"/>
                </a:lnTo>
                <a:lnTo>
                  <a:pt x="76427" y="66521"/>
                </a:lnTo>
                <a:lnTo>
                  <a:pt x="38109" y="104769"/>
                </a:lnTo>
                <a:lnTo>
                  <a:pt x="34137" y="109534"/>
                </a:lnTo>
                <a:lnTo>
                  <a:pt x="30695" y="114297"/>
                </a:lnTo>
                <a:lnTo>
                  <a:pt x="27607" y="119061"/>
                </a:lnTo>
                <a:lnTo>
                  <a:pt x="23961" y="123030"/>
                </a:lnTo>
                <a:lnTo>
                  <a:pt x="19943" y="126470"/>
                </a:lnTo>
                <a:lnTo>
                  <a:pt x="15676" y="129557"/>
                </a:lnTo>
                <a:lnTo>
                  <a:pt x="12038" y="133203"/>
                </a:lnTo>
                <a:lnTo>
                  <a:pt x="8819" y="137220"/>
                </a:lnTo>
                <a:lnTo>
                  <a:pt x="0" y="1500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53"/>
          <p:cNvSpPr/>
          <p:nvPr/>
        </p:nvSpPr>
        <p:spPr>
          <a:xfrm>
            <a:off x="5816005" y="1885950"/>
            <a:ext cx="20439" cy="14288"/>
          </a:xfrm>
          <a:custGeom>
            <a:avLst/>
            <a:gdLst/>
            <a:ahLst/>
            <a:cxnLst/>
            <a:rect l="0" t="0" r="0" b="0"/>
            <a:pathLst>
              <a:path w="20439" h="14288">
                <a:moveTo>
                  <a:pt x="6151" y="14287"/>
                </a:moveTo>
                <a:lnTo>
                  <a:pt x="0" y="14287"/>
                </a:lnTo>
                <a:lnTo>
                  <a:pt x="3094" y="14287"/>
                </a:lnTo>
                <a:lnTo>
                  <a:pt x="4113" y="13493"/>
                </a:lnTo>
                <a:lnTo>
                  <a:pt x="4792" y="12170"/>
                </a:lnTo>
                <a:lnTo>
                  <a:pt x="6072" y="7437"/>
                </a:lnTo>
                <a:lnTo>
                  <a:pt x="6892" y="7339"/>
                </a:lnTo>
                <a:lnTo>
                  <a:pt x="8233" y="7274"/>
                </a:lnTo>
                <a:lnTo>
                  <a:pt x="9920" y="7230"/>
                </a:lnTo>
                <a:lnTo>
                  <a:pt x="11838" y="6408"/>
                </a:lnTo>
                <a:lnTo>
                  <a:pt x="13912" y="5065"/>
                </a:lnTo>
                <a:lnTo>
                  <a:pt x="2043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54"/>
          <p:cNvSpPr/>
          <p:nvPr/>
        </p:nvSpPr>
        <p:spPr>
          <a:xfrm>
            <a:off x="5972175" y="1821656"/>
            <a:ext cx="164307" cy="164307"/>
          </a:xfrm>
          <a:custGeom>
            <a:avLst/>
            <a:gdLst/>
            <a:ahLst/>
            <a:cxnLst/>
            <a:rect l="0" t="0" r="0" b="0"/>
            <a:pathLst>
              <a:path w="164307" h="164307">
                <a:moveTo>
                  <a:pt x="0" y="0"/>
                </a:moveTo>
                <a:lnTo>
                  <a:pt x="0" y="13000"/>
                </a:lnTo>
                <a:lnTo>
                  <a:pt x="2117" y="15832"/>
                </a:lnTo>
                <a:lnTo>
                  <a:pt x="5703" y="20530"/>
                </a:lnTo>
                <a:lnTo>
                  <a:pt x="7770" y="24005"/>
                </a:lnTo>
                <a:lnTo>
                  <a:pt x="9943" y="27910"/>
                </a:lnTo>
                <a:lnTo>
                  <a:pt x="12185" y="31306"/>
                </a:lnTo>
                <a:lnTo>
                  <a:pt x="14473" y="34365"/>
                </a:lnTo>
                <a:lnTo>
                  <a:pt x="16792" y="37197"/>
                </a:lnTo>
                <a:lnTo>
                  <a:pt x="19132" y="39879"/>
                </a:lnTo>
                <a:lnTo>
                  <a:pt x="23849" y="44976"/>
                </a:lnTo>
                <a:lnTo>
                  <a:pt x="26218" y="48240"/>
                </a:lnTo>
                <a:lnTo>
                  <a:pt x="28591" y="52004"/>
                </a:lnTo>
                <a:lnTo>
                  <a:pt x="30967" y="56100"/>
                </a:lnTo>
                <a:lnTo>
                  <a:pt x="34138" y="60419"/>
                </a:lnTo>
                <a:lnTo>
                  <a:pt x="37840" y="64886"/>
                </a:lnTo>
                <a:lnTo>
                  <a:pt x="41895" y="69451"/>
                </a:lnTo>
                <a:lnTo>
                  <a:pt x="46187" y="73288"/>
                </a:lnTo>
                <a:lnTo>
                  <a:pt x="50634" y="76640"/>
                </a:lnTo>
                <a:lnTo>
                  <a:pt x="55187" y="79668"/>
                </a:lnTo>
                <a:lnTo>
                  <a:pt x="59016" y="83275"/>
                </a:lnTo>
                <a:lnTo>
                  <a:pt x="62363" y="87266"/>
                </a:lnTo>
                <a:lnTo>
                  <a:pt x="65388" y="91515"/>
                </a:lnTo>
                <a:lnTo>
                  <a:pt x="68991" y="95141"/>
                </a:lnTo>
                <a:lnTo>
                  <a:pt x="72982" y="98352"/>
                </a:lnTo>
                <a:lnTo>
                  <a:pt x="77230" y="101287"/>
                </a:lnTo>
                <a:lnTo>
                  <a:pt x="81649" y="104831"/>
                </a:lnTo>
                <a:lnTo>
                  <a:pt x="86183" y="108781"/>
                </a:lnTo>
                <a:lnTo>
                  <a:pt x="90792" y="113002"/>
                </a:lnTo>
                <a:lnTo>
                  <a:pt x="95453" y="116609"/>
                </a:lnTo>
                <a:lnTo>
                  <a:pt x="100148" y="119808"/>
                </a:lnTo>
                <a:lnTo>
                  <a:pt x="104865" y="122735"/>
                </a:lnTo>
                <a:lnTo>
                  <a:pt x="109598" y="125479"/>
                </a:lnTo>
                <a:lnTo>
                  <a:pt x="119089" y="130645"/>
                </a:lnTo>
                <a:lnTo>
                  <a:pt x="133358" y="138017"/>
                </a:lnTo>
                <a:lnTo>
                  <a:pt x="137324" y="140430"/>
                </a:lnTo>
                <a:lnTo>
                  <a:pt x="140762" y="142832"/>
                </a:lnTo>
                <a:lnTo>
                  <a:pt x="143848" y="145228"/>
                </a:lnTo>
                <a:lnTo>
                  <a:pt x="146698" y="147618"/>
                </a:lnTo>
                <a:lnTo>
                  <a:pt x="149392" y="150006"/>
                </a:lnTo>
                <a:lnTo>
                  <a:pt x="154502" y="154776"/>
                </a:lnTo>
                <a:lnTo>
                  <a:pt x="164306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55"/>
          <p:cNvSpPr/>
          <p:nvPr/>
        </p:nvSpPr>
        <p:spPr>
          <a:xfrm>
            <a:off x="5950743" y="1814512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214313" y="0"/>
                </a:moveTo>
                <a:lnTo>
                  <a:pt x="202011" y="6151"/>
                </a:lnTo>
                <a:lnTo>
                  <a:pt x="144032" y="52720"/>
                </a:lnTo>
                <a:lnTo>
                  <a:pt x="131740" y="62135"/>
                </a:lnTo>
                <a:lnTo>
                  <a:pt x="121165" y="69998"/>
                </a:lnTo>
                <a:lnTo>
                  <a:pt x="112526" y="76828"/>
                </a:lnTo>
                <a:lnTo>
                  <a:pt x="105181" y="82969"/>
                </a:lnTo>
                <a:lnTo>
                  <a:pt x="98695" y="88650"/>
                </a:lnTo>
                <a:lnTo>
                  <a:pt x="91991" y="94819"/>
                </a:lnTo>
                <a:lnTo>
                  <a:pt x="78191" y="108023"/>
                </a:lnTo>
                <a:lnTo>
                  <a:pt x="71178" y="114084"/>
                </a:lnTo>
                <a:lnTo>
                  <a:pt x="64120" y="119712"/>
                </a:lnTo>
                <a:lnTo>
                  <a:pt x="57035" y="125052"/>
                </a:lnTo>
                <a:lnTo>
                  <a:pt x="51517" y="129405"/>
                </a:lnTo>
                <a:lnTo>
                  <a:pt x="47045" y="133102"/>
                </a:lnTo>
                <a:lnTo>
                  <a:pt x="43270" y="136359"/>
                </a:lnTo>
                <a:lnTo>
                  <a:pt x="39166" y="140119"/>
                </a:lnTo>
                <a:lnTo>
                  <a:pt x="26598" y="152201"/>
                </a:lnTo>
                <a:lnTo>
                  <a:pt x="20289" y="158397"/>
                </a:lnTo>
                <a:lnTo>
                  <a:pt x="17494" y="160367"/>
                </a:lnTo>
                <a:lnTo>
                  <a:pt x="12274" y="162555"/>
                </a:lnTo>
                <a:lnTo>
                  <a:pt x="7307" y="165645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56"/>
          <p:cNvSpPr/>
          <p:nvPr/>
        </p:nvSpPr>
        <p:spPr>
          <a:xfrm>
            <a:off x="6265068" y="1885950"/>
            <a:ext cx="21337" cy="21432"/>
          </a:xfrm>
          <a:custGeom>
            <a:avLst/>
            <a:gdLst/>
            <a:ahLst/>
            <a:cxnLst/>
            <a:rect l="0" t="0" r="0" b="0"/>
            <a:pathLst>
              <a:path w="21337" h="21432">
                <a:moveTo>
                  <a:pt x="0" y="21431"/>
                </a:moveTo>
                <a:lnTo>
                  <a:pt x="0" y="14374"/>
                </a:lnTo>
                <a:lnTo>
                  <a:pt x="6151" y="8144"/>
                </a:lnTo>
                <a:lnTo>
                  <a:pt x="7276" y="7810"/>
                </a:lnTo>
                <a:lnTo>
                  <a:pt x="8820" y="7588"/>
                </a:lnTo>
                <a:lnTo>
                  <a:pt x="10642" y="7440"/>
                </a:lnTo>
                <a:lnTo>
                  <a:pt x="11857" y="6547"/>
                </a:lnTo>
                <a:lnTo>
                  <a:pt x="12668" y="5158"/>
                </a:lnTo>
                <a:lnTo>
                  <a:pt x="13208" y="3438"/>
                </a:lnTo>
                <a:lnTo>
                  <a:pt x="14361" y="2292"/>
                </a:lnTo>
                <a:lnTo>
                  <a:pt x="15925" y="1528"/>
                </a:lnTo>
                <a:lnTo>
                  <a:pt x="21336" y="26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57"/>
          <p:cNvSpPr/>
          <p:nvPr/>
        </p:nvSpPr>
        <p:spPr>
          <a:xfrm>
            <a:off x="6407943" y="1793081"/>
            <a:ext cx="164308" cy="135732"/>
          </a:xfrm>
          <a:custGeom>
            <a:avLst/>
            <a:gdLst/>
            <a:ahLst/>
            <a:cxnLst/>
            <a:rect l="0" t="0" r="0" b="0"/>
            <a:pathLst>
              <a:path w="164308" h="135732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8" y="5654"/>
                </a:lnTo>
                <a:lnTo>
                  <a:pt x="3793" y="6151"/>
                </a:lnTo>
                <a:lnTo>
                  <a:pt x="7771" y="8819"/>
                </a:lnTo>
                <a:lnTo>
                  <a:pt x="12186" y="12651"/>
                </a:lnTo>
                <a:lnTo>
                  <a:pt x="16793" y="16999"/>
                </a:lnTo>
                <a:lnTo>
                  <a:pt x="18339" y="19270"/>
                </a:lnTo>
                <a:lnTo>
                  <a:pt x="19370" y="21578"/>
                </a:lnTo>
                <a:lnTo>
                  <a:pt x="20057" y="23910"/>
                </a:lnTo>
                <a:lnTo>
                  <a:pt x="21309" y="26259"/>
                </a:lnTo>
                <a:lnTo>
                  <a:pt x="22937" y="28618"/>
                </a:lnTo>
                <a:lnTo>
                  <a:pt x="24817" y="30985"/>
                </a:lnTo>
                <a:lnTo>
                  <a:pt x="27657" y="34150"/>
                </a:lnTo>
                <a:lnTo>
                  <a:pt x="35047" y="41900"/>
                </a:lnTo>
                <a:lnTo>
                  <a:pt x="44339" y="51397"/>
                </a:lnTo>
                <a:lnTo>
                  <a:pt x="47816" y="54108"/>
                </a:lnTo>
                <a:lnTo>
                  <a:pt x="51721" y="56709"/>
                </a:lnTo>
                <a:lnTo>
                  <a:pt x="55912" y="59237"/>
                </a:lnTo>
                <a:lnTo>
                  <a:pt x="59500" y="62510"/>
                </a:lnTo>
                <a:lnTo>
                  <a:pt x="62686" y="66280"/>
                </a:lnTo>
                <a:lnTo>
                  <a:pt x="65603" y="70380"/>
                </a:lnTo>
                <a:lnTo>
                  <a:pt x="69136" y="73907"/>
                </a:lnTo>
                <a:lnTo>
                  <a:pt x="73078" y="77053"/>
                </a:lnTo>
                <a:lnTo>
                  <a:pt x="77294" y="79944"/>
                </a:lnTo>
                <a:lnTo>
                  <a:pt x="81692" y="82664"/>
                </a:lnTo>
                <a:lnTo>
                  <a:pt x="86211" y="85272"/>
                </a:lnTo>
                <a:lnTo>
                  <a:pt x="90812" y="87804"/>
                </a:lnTo>
                <a:lnTo>
                  <a:pt x="94672" y="91080"/>
                </a:lnTo>
                <a:lnTo>
                  <a:pt x="98041" y="94851"/>
                </a:lnTo>
                <a:lnTo>
                  <a:pt x="101079" y="98953"/>
                </a:lnTo>
                <a:lnTo>
                  <a:pt x="104692" y="101687"/>
                </a:lnTo>
                <a:lnTo>
                  <a:pt x="108689" y="103510"/>
                </a:lnTo>
                <a:lnTo>
                  <a:pt x="112941" y="104725"/>
                </a:lnTo>
                <a:lnTo>
                  <a:pt x="116569" y="106329"/>
                </a:lnTo>
                <a:lnTo>
                  <a:pt x="119781" y="108192"/>
                </a:lnTo>
                <a:lnTo>
                  <a:pt x="122717" y="110228"/>
                </a:lnTo>
                <a:lnTo>
                  <a:pt x="125468" y="112379"/>
                </a:lnTo>
                <a:lnTo>
                  <a:pt x="128095" y="114607"/>
                </a:lnTo>
                <a:lnTo>
                  <a:pt x="130641" y="116886"/>
                </a:lnTo>
                <a:lnTo>
                  <a:pt x="135586" y="121535"/>
                </a:lnTo>
                <a:lnTo>
                  <a:pt x="138016" y="123885"/>
                </a:lnTo>
                <a:lnTo>
                  <a:pt x="140429" y="125453"/>
                </a:lnTo>
                <a:lnTo>
                  <a:pt x="145228" y="127194"/>
                </a:lnTo>
                <a:lnTo>
                  <a:pt x="150007" y="130085"/>
                </a:lnTo>
                <a:lnTo>
                  <a:pt x="155749" y="134616"/>
                </a:lnTo>
                <a:lnTo>
                  <a:pt x="158651" y="135235"/>
                </a:lnTo>
                <a:lnTo>
                  <a:pt x="164307" y="135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58"/>
          <p:cNvSpPr/>
          <p:nvPr/>
        </p:nvSpPr>
        <p:spPr>
          <a:xfrm>
            <a:off x="6357937" y="1800225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214313" y="0"/>
                </a:moveTo>
                <a:lnTo>
                  <a:pt x="214313" y="3792"/>
                </a:lnTo>
                <a:lnTo>
                  <a:pt x="213519" y="4909"/>
                </a:lnTo>
                <a:lnTo>
                  <a:pt x="212196" y="5654"/>
                </a:lnTo>
                <a:lnTo>
                  <a:pt x="208162" y="6849"/>
                </a:lnTo>
                <a:lnTo>
                  <a:pt x="205494" y="11246"/>
                </a:lnTo>
                <a:lnTo>
                  <a:pt x="203671" y="14641"/>
                </a:lnTo>
                <a:lnTo>
                  <a:pt x="201662" y="17698"/>
                </a:lnTo>
                <a:lnTo>
                  <a:pt x="199529" y="20530"/>
                </a:lnTo>
                <a:lnTo>
                  <a:pt x="197313" y="23211"/>
                </a:lnTo>
                <a:lnTo>
                  <a:pt x="190618" y="28307"/>
                </a:lnTo>
                <a:lnTo>
                  <a:pt x="186610" y="30778"/>
                </a:lnTo>
                <a:lnTo>
                  <a:pt x="183144" y="34012"/>
                </a:lnTo>
                <a:lnTo>
                  <a:pt x="180040" y="37756"/>
                </a:lnTo>
                <a:lnTo>
                  <a:pt x="177177" y="41839"/>
                </a:lnTo>
                <a:lnTo>
                  <a:pt x="172887" y="46149"/>
                </a:lnTo>
                <a:lnTo>
                  <a:pt x="167646" y="50609"/>
                </a:lnTo>
                <a:lnTo>
                  <a:pt x="161770" y="55171"/>
                </a:lnTo>
                <a:lnTo>
                  <a:pt x="157059" y="59799"/>
                </a:lnTo>
                <a:lnTo>
                  <a:pt x="153126" y="64472"/>
                </a:lnTo>
                <a:lnTo>
                  <a:pt x="149708" y="69175"/>
                </a:lnTo>
                <a:lnTo>
                  <a:pt x="145049" y="73898"/>
                </a:lnTo>
                <a:lnTo>
                  <a:pt x="139562" y="78634"/>
                </a:lnTo>
                <a:lnTo>
                  <a:pt x="133523" y="83379"/>
                </a:lnTo>
                <a:lnTo>
                  <a:pt x="127909" y="88129"/>
                </a:lnTo>
                <a:lnTo>
                  <a:pt x="122579" y="92884"/>
                </a:lnTo>
                <a:lnTo>
                  <a:pt x="117438" y="97641"/>
                </a:lnTo>
                <a:lnTo>
                  <a:pt x="112423" y="101606"/>
                </a:lnTo>
                <a:lnTo>
                  <a:pt x="107493" y="105044"/>
                </a:lnTo>
                <a:lnTo>
                  <a:pt x="102618" y="108129"/>
                </a:lnTo>
                <a:lnTo>
                  <a:pt x="97781" y="111773"/>
                </a:lnTo>
                <a:lnTo>
                  <a:pt x="92969" y="115790"/>
                </a:lnTo>
                <a:lnTo>
                  <a:pt x="88173" y="120056"/>
                </a:lnTo>
                <a:lnTo>
                  <a:pt x="83388" y="123693"/>
                </a:lnTo>
                <a:lnTo>
                  <a:pt x="78611" y="126912"/>
                </a:lnTo>
                <a:lnTo>
                  <a:pt x="73839" y="129852"/>
                </a:lnTo>
                <a:lnTo>
                  <a:pt x="69069" y="133399"/>
                </a:lnTo>
                <a:lnTo>
                  <a:pt x="64303" y="137351"/>
                </a:lnTo>
                <a:lnTo>
                  <a:pt x="59537" y="141574"/>
                </a:lnTo>
                <a:lnTo>
                  <a:pt x="54773" y="145182"/>
                </a:lnTo>
                <a:lnTo>
                  <a:pt x="50009" y="148382"/>
                </a:lnTo>
                <a:lnTo>
                  <a:pt x="45246" y="151308"/>
                </a:lnTo>
                <a:lnTo>
                  <a:pt x="41276" y="154053"/>
                </a:lnTo>
                <a:lnTo>
                  <a:pt x="34749" y="159220"/>
                </a:lnTo>
                <a:lnTo>
                  <a:pt x="31104" y="160915"/>
                </a:lnTo>
                <a:lnTo>
                  <a:pt x="27086" y="162045"/>
                </a:lnTo>
                <a:lnTo>
                  <a:pt x="22820" y="162799"/>
                </a:lnTo>
                <a:lnTo>
                  <a:pt x="19182" y="164095"/>
                </a:lnTo>
                <a:lnTo>
                  <a:pt x="13023" y="167652"/>
                </a:lnTo>
                <a:lnTo>
                  <a:pt x="7640" y="16976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59"/>
          <p:cNvSpPr/>
          <p:nvPr/>
        </p:nvSpPr>
        <p:spPr>
          <a:xfrm>
            <a:off x="2250281" y="2707481"/>
            <a:ext cx="285751" cy="7145"/>
          </a:xfrm>
          <a:custGeom>
            <a:avLst/>
            <a:gdLst/>
            <a:ahLst/>
            <a:cxnLst/>
            <a:rect l="0" t="0" r="0" b="0"/>
            <a:pathLst>
              <a:path w="285751" h="7145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4784" y="2116"/>
                </a:lnTo>
                <a:lnTo>
                  <a:pt x="17000" y="3792"/>
                </a:lnTo>
                <a:lnTo>
                  <a:pt x="19270" y="4910"/>
                </a:lnTo>
                <a:lnTo>
                  <a:pt x="21578" y="5654"/>
                </a:lnTo>
                <a:lnTo>
                  <a:pt x="23910" y="6151"/>
                </a:lnTo>
                <a:lnTo>
                  <a:pt x="27053" y="6482"/>
                </a:lnTo>
                <a:lnTo>
                  <a:pt x="30735" y="6702"/>
                </a:lnTo>
                <a:lnTo>
                  <a:pt x="39060" y="6948"/>
                </a:lnTo>
                <a:lnTo>
                  <a:pt x="80987" y="7139"/>
                </a:lnTo>
                <a:lnTo>
                  <a:pt x="146351" y="7144"/>
                </a:lnTo>
                <a:lnTo>
                  <a:pt x="152335" y="6350"/>
                </a:lnTo>
                <a:lnTo>
                  <a:pt x="158707" y="5027"/>
                </a:lnTo>
                <a:lnTo>
                  <a:pt x="165336" y="3351"/>
                </a:lnTo>
                <a:lnTo>
                  <a:pt x="171343" y="2234"/>
                </a:lnTo>
                <a:lnTo>
                  <a:pt x="176934" y="1489"/>
                </a:lnTo>
                <a:lnTo>
                  <a:pt x="182250" y="993"/>
                </a:lnTo>
                <a:lnTo>
                  <a:pt x="188175" y="662"/>
                </a:lnTo>
                <a:lnTo>
                  <a:pt x="201108" y="294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60"/>
          <p:cNvSpPr/>
          <p:nvPr/>
        </p:nvSpPr>
        <p:spPr>
          <a:xfrm>
            <a:off x="2314575" y="2750343"/>
            <a:ext cx="242888" cy="21432"/>
          </a:xfrm>
          <a:custGeom>
            <a:avLst/>
            <a:gdLst/>
            <a:ahLst/>
            <a:cxnLst/>
            <a:rect l="0" t="0" r="0" b="0"/>
            <a:pathLst>
              <a:path w="242888" h="21432">
                <a:moveTo>
                  <a:pt x="0" y="21431"/>
                </a:moveTo>
                <a:lnTo>
                  <a:pt x="0" y="14582"/>
                </a:lnTo>
                <a:lnTo>
                  <a:pt x="0" y="18167"/>
                </a:lnTo>
                <a:lnTo>
                  <a:pt x="793" y="19255"/>
                </a:lnTo>
                <a:lnTo>
                  <a:pt x="2116" y="19981"/>
                </a:lnTo>
                <a:lnTo>
                  <a:pt x="6150" y="21145"/>
                </a:lnTo>
                <a:lnTo>
                  <a:pt x="12650" y="21375"/>
                </a:lnTo>
                <a:lnTo>
                  <a:pt x="83148" y="21431"/>
                </a:lnTo>
                <a:lnTo>
                  <a:pt x="87975" y="20638"/>
                </a:lnTo>
                <a:lnTo>
                  <a:pt x="92781" y="19315"/>
                </a:lnTo>
                <a:lnTo>
                  <a:pt x="97573" y="17639"/>
                </a:lnTo>
                <a:lnTo>
                  <a:pt x="102355" y="16522"/>
                </a:lnTo>
                <a:lnTo>
                  <a:pt x="107130" y="15777"/>
                </a:lnTo>
                <a:lnTo>
                  <a:pt x="111901" y="15281"/>
                </a:lnTo>
                <a:lnTo>
                  <a:pt x="117463" y="14950"/>
                </a:lnTo>
                <a:lnTo>
                  <a:pt x="129993" y="14582"/>
                </a:lnTo>
                <a:lnTo>
                  <a:pt x="135875" y="13690"/>
                </a:lnTo>
                <a:lnTo>
                  <a:pt x="141383" y="12302"/>
                </a:lnTo>
                <a:lnTo>
                  <a:pt x="146642" y="10583"/>
                </a:lnTo>
                <a:lnTo>
                  <a:pt x="151737" y="9436"/>
                </a:lnTo>
                <a:lnTo>
                  <a:pt x="156720" y="8672"/>
                </a:lnTo>
                <a:lnTo>
                  <a:pt x="161630" y="8163"/>
                </a:lnTo>
                <a:lnTo>
                  <a:pt x="166491" y="7029"/>
                </a:lnTo>
                <a:lnTo>
                  <a:pt x="171319" y="5480"/>
                </a:lnTo>
                <a:lnTo>
                  <a:pt x="176125" y="3653"/>
                </a:lnTo>
                <a:lnTo>
                  <a:pt x="181710" y="2436"/>
                </a:lnTo>
                <a:lnTo>
                  <a:pt x="187815" y="1624"/>
                </a:lnTo>
                <a:lnTo>
                  <a:pt x="194266" y="1083"/>
                </a:lnTo>
                <a:lnTo>
                  <a:pt x="200154" y="722"/>
                </a:lnTo>
                <a:lnTo>
                  <a:pt x="210930" y="321"/>
                </a:lnTo>
                <a:lnTo>
                  <a:pt x="218894" y="143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61"/>
          <p:cNvSpPr/>
          <p:nvPr/>
        </p:nvSpPr>
        <p:spPr>
          <a:xfrm>
            <a:off x="2724814" y="2671762"/>
            <a:ext cx="68393" cy="300039"/>
          </a:xfrm>
          <a:custGeom>
            <a:avLst/>
            <a:gdLst/>
            <a:ahLst/>
            <a:cxnLst/>
            <a:rect l="0" t="0" r="0" b="0"/>
            <a:pathLst>
              <a:path w="68393" h="300039">
                <a:moveTo>
                  <a:pt x="68392" y="0"/>
                </a:moveTo>
                <a:lnTo>
                  <a:pt x="68392" y="10642"/>
                </a:lnTo>
                <a:lnTo>
                  <a:pt x="67598" y="12651"/>
                </a:lnTo>
                <a:lnTo>
                  <a:pt x="66275" y="14784"/>
                </a:lnTo>
                <a:lnTo>
                  <a:pt x="64600" y="17000"/>
                </a:lnTo>
                <a:lnTo>
                  <a:pt x="62737" y="21579"/>
                </a:lnTo>
                <a:lnTo>
                  <a:pt x="61689" y="28619"/>
                </a:lnTo>
                <a:lnTo>
                  <a:pt x="61542" y="30986"/>
                </a:lnTo>
                <a:lnTo>
                  <a:pt x="60650" y="33357"/>
                </a:lnTo>
                <a:lnTo>
                  <a:pt x="59262" y="35732"/>
                </a:lnTo>
                <a:lnTo>
                  <a:pt x="57543" y="38109"/>
                </a:lnTo>
                <a:lnTo>
                  <a:pt x="55603" y="41281"/>
                </a:lnTo>
                <a:lnTo>
                  <a:pt x="53516" y="44983"/>
                </a:lnTo>
                <a:lnTo>
                  <a:pt x="51331" y="49039"/>
                </a:lnTo>
                <a:lnTo>
                  <a:pt x="49874" y="52536"/>
                </a:lnTo>
                <a:lnTo>
                  <a:pt x="48256" y="58539"/>
                </a:lnTo>
                <a:lnTo>
                  <a:pt x="47536" y="65970"/>
                </a:lnTo>
                <a:lnTo>
                  <a:pt x="47216" y="73770"/>
                </a:lnTo>
                <a:lnTo>
                  <a:pt x="47074" y="79883"/>
                </a:lnTo>
                <a:lnTo>
                  <a:pt x="46243" y="83418"/>
                </a:lnTo>
                <a:lnTo>
                  <a:pt x="44895" y="87362"/>
                </a:lnTo>
                <a:lnTo>
                  <a:pt x="43202" y="91579"/>
                </a:lnTo>
                <a:lnTo>
                  <a:pt x="41321" y="100498"/>
                </a:lnTo>
                <a:lnTo>
                  <a:pt x="40486" y="109753"/>
                </a:lnTo>
                <a:lnTo>
                  <a:pt x="40263" y="114444"/>
                </a:lnTo>
                <a:lnTo>
                  <a:pt x="40114" y="119158"/>
                </a:lnTo>
                <a:lnTo>
                  <a:pt x="39221" y="123889"/>
                </a:lnTo>
                <a:lnTo>
                  <a:pt x="37832" y="128630"/>
                </a:lnTo>
                <a:lnTo>
                  <a:pt x="36113" y="133378"/>
                </a:lnTo>
                <a:lnTo>
                  <a:pt x="34966" y="138132"/>
                </a:lnTo>
                <a:lnTo>
                  <a:pt x="34202" y="142888"/>
                </a:lnTo>
                <a:lnTo>
                  <a:pt x="33692" y="147646"/>
                </a:lnTo>
                <a:lnTo>
                  <a:pt x="30971" y="158756"/>
                </a:lnTo>
                <a:lnTo>
                  <a:pt x="18146" y="205171"/>
                </a:lnTo>
                <a:lnTo>
                  <a:pt x="15845" y="214568"/>
                </a:lnTo>
                <a:lnTo>
                  <a:pt x="14310" y="221627"/>
                </a:lnTo>
                <a:lnTo>
                  <a:pt x="13288" y="227920"/>
                </a:lnTo>
                <a:lnTo>
                  <a:pt x="12606" y="233703"/>
                </a:lnTo>
                <a:lnTo>
                  <a:pt x="12151" y="239146"/>
                </a:lnTo>
                <a:lnTo>
                  <a:pt x="11646" y="247310"/>
                </a:lnTo>
                <a:lnTo>
                  <a:pt x="11511" y="250598"/>
                </a:lnTo>
                <a:lnTo>
                  <a:pt x="10628" y="253585"/>
                </a:lnTo>
                <a:lnTo>
                  <a:pt x="9245" y="256369"/>
                </a:lnTo>
                <a:lnTo>
                  <a:pt x="7529" y="259019"/>
                </a:lnTo>
                <a:lnTo>
                  <a:pt x="5623" y="264080"/>
                </a:lnTo>
                <a:lnTo>
                  <a:pt x="4550" y="271392"/>
                </a:lnTo>
                <a:lnTo>
                  <a:pt x="4232" y="278585"/>
                </a:lnTo>
                <a:lnTo>
                  <a:pt x="4188" y="280974"/>
                </a:lnTo>
                <a:lnTo>
                  <a:pt x="3364" y="283360"/>
                </a:lnTo>
                <a:lnTo>
                  <a:pt x="2021" y="285744"/>
                </a:lnTo>
                <a:lnTo>
                  <a:pt x="332" y="288127"/>
                </a:lnTo>
                <a:lnTo>
                  <a:pt x="0" y="289716"/>
                </a:lnTo>
                <a:lnTo>
                  <a:pt x="572" y="290775"/>
                </a:lnTo>
                <a:lnTo>
                  <a:pt x="1747" y="291482"/>
                </a:lnTo>
                <a:lnTo>
                  <a:pt x="2531" y="292746"/>
                </a:lnTo>
                <a:lnTo>
                  <a:pt x="4098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62"/>
          <p:cNvSpPr/>
          <p:nvPr/>
        </p:nvSpPr>
        <p:spPr>
          <a:xfrm>
            <a:off x="2879292" y="2671773"/>
            <a:ext cx="292525" cy="228590"/>
          </a:xfrm>
          <a:custGeom>
            <a:avLst/>
            <a:gdLst/>
            <a:ahLst/>
            <a:cxnLst/>
            <a:rect l="0" t="0" r="0" b="0"/>
            <a:pathLst>
              <a:path w="292525" h="228590">
                <a:moveTo>
                  <a:pt x="71076" y="7133"/>
                </a:moveTo>
                <a:lnTo>
                  <a:pt x="75192" y="7133"/>
                </a:lnTo>
                <a:lnTo>
                  <a:pt x="71775" y="7133"/>
                </a:lnTo>
                <a:lnTo>
                  <a:pt x="71542" y="7927"/>
                </a:lnTo>
                <a:lnTo>
                  <a:pt x="71283" y="10925"/>
                </a:lnTo>
                <a:lnTo>
                  <a:pt x="70420" y="12836"/>
                </a:lnTo>
                <a:lnTo>
                  <a:pt x="65414" y="19318"/>
                </a:lnTo>
                <a:lnTo>
                  <a:pt x="58904" y="26265"/>
                </a:lnTo>
                <a:lnTo>
                  <a:pt x="54289" y="30982"/>
                </a:lnTo>
                <a:lnTo>
                  <a:pt x="48772" y="39701"/>
                </a:lnTo>
                <a:lnTo>
                  <a:pt x="25221" y="79753"/>
                </a:lnTo>
                <a:lnTo>
                  <a:pt x="19869" y="88090"/>
                </a:lnTo>
                <a:lnTo>
                  <a:pt x="15507" y="94442"/>
                </a:lnTo>
                <a:lnTo>
                  <a:pt x="12599" y="100264"/>
                </a:lnTo>
                <a:lnTo>
                  <a:pt x="10660" y="105733"/>
                </a:lnTo>
                <a:lnTo>
                  <a:pt x="9367" y="110966"/>
                </a:lnTo>
                <a:lnTo>
                  <a:pt x="7712" y="115249"/>
                </a:lnTo>
                <a:lnTo>
                  <a:pt x="3756" y="122124"/>
                </a:lnTo>
                <a:lnTo>
                  <a:pt x="2384" y="125862"/>
                </a:lnTo>
                <a:lnTo>
                  <a:pt x="1469" y="129942"/>
                </a:lnTo>
                <a:lnTo>
                  <a:pt x="859" y="134249"/>
                </a:lnTo>
                <a:lnTo>
                  <a:pt x="181" y="141152"/>
                </a:lnTo>
                <a:lnTo>
                  <a:pt x="0" y="144104"/>
                </a:lnTo>
                <a:lnTo>
                  <a:pt x="673" y="147659"/>
                </a:lnTo>
                <a:lnTo>
                  <a:pt x="1916" y="151617"/>
                </a:lnTo>
                <a:lnTo>
                  <a:pt x="3538" y="155843"/>
                </a:lnTo>
                <a:lnTo>
                  <a:pt x="5341" y="162655"/>
                </a:lnTo>
                <a:lnTo>
                  <a:pt x="5821" y="165583"/>
                </a:lnTo>
                <a:lnTo>
                  <a:pt x="8472" y="170953"/>
                </a:lnTo>
                <a:lnTo>
                  <a:pt x="10290" y="173496"/>
                </a:lnTo>
                <a:lnTo>
                  <a:pt x="9915" y="175986"/>
                </a:lnTo>
                <a:lnTo>
                  <a:pt x="8077" y="178439"/>
                </a:lnTo>
                <a:lnTo>
                  <a:pt x="5264" y="180868"/>
                </a:lnTo>
                <a:lnTo>
                  <a:pt x="3389" y="183281"/>
                </a:lnTo>
                <a:lnTo>
                  <a:pt x="1306" y="188079"/>
                </a:lnTo>
                <a:lnTo>
                  <a:pt x="2337" y="190470"/>
                </a:lnTo>
                <a:lnTo>
                  <a:pt x="4613" y="192857"/>
                </a:lnTo>
                <a:lnTo>
                  <a:pt x="10581" y="197627"/>
                </a:lnTo>
                <a:lnTo>
                  <a:pt x="15879" y="202393"/>
                </a:lnTo>
                <a:lnTo>
                  <a:pt x="20880" y="207157"/>
                </a:lnTo>
                <a:lnTo>
                  <a:pt x="30557" y="216682"/>
                </a:lnTo>
                <a:lnTo>
                  <a:pt x="37458" y="221445"/>
                </a:lnTo>
                <a:lnTo>
                  <a:pt x="45022" y="225414"/>
                </a:lnTo>
                <a:lnTo>
                  <a:pt x="51030" y="227178"/>
                </a:lnTo>
                <a:lnTo>
                  <a:pt x="58462" y="227962"/>
                </a:lnTo>
                <a:lnTo>
                  <a:pt x="66264" y="228310"/>
                </a:lnTo>
                <a:lnTo>
                  <a:pt x="75119" y="228506"/>
                </a:lnTo>
                <a:lnTo>
                  <a:pt x="136816" y="228589"/>
                </a:lnTo>
                <a:lnTo>
                  <a:pt x="141890" y="227795"/>
                </a:lnTo>
                <a:lnTo>
                  <a:pt x="149645" y="224797"/>
                </a:lnTo>
                <a:lnTo>
                  <a:pt x="176059" y="211796"/>
                </a:lnTo>
                <a:lnTo>
                  <a:pt x="190200" y="204740"/>
                </a:lnTo>
                <a:lnTo>
                  <a:pt x="197575" y="199998"/>
                </a:lnTo>
                <a:lnTo>
                  <a:pt x="204292" y="195245"/>
                </a:lnTo>
                <a:lnTo>
                  <a:pt x="212568" y="190486"/>
                </a:lnTo>
                <a:lnTo>
                  <a:pt x="217792" y="188106"/>
                </a:lnTo>
                <a:lnTo>
                  <a:pt x="223656" y="185725"/>
                </a:lnTo>
                <a:lnTo>
                  <a:pt x="229946" y="183344"/>
                </a:lnTo>
                <a:lnTo>
                  <a:pt x="235727" y="180963"/>
                </a:lnTo>
                <a:lnTo>
                  <a:pt x="241168" y="178582"/>
                </a:lnTo>
                <a:lnTo>
                  <a:pt x="246384" y="176201"/>
                </a:lnTo>
                <a:lnTo>
                  <a:pt x="250654" y="173026"/>
                </a:lnTo>
                <a:lnTo>
                  <a:pt x="254295" y="169322"/>
                </a:lnTo>
                <a:lnTo>
                  <a:pt x="257516" y="165265"/>
                </a:lnTo>
                <a:lnTo>
                  <a:pt x="263211" y="158641"/>
                </a:lnTo>
                <a:lnTo>
                  <a:pt x="268388" y="153051"/>
                </a:lnTo>
                <a:lnTo>
                  <a:pt x="273335" y="147921"/>
                </a:lnTo>
                <a:lnTo>
                  <a:pt x="278180" y="140878"/>
                </a:lnTo>
                <a:lnTo>
                  <a:pt x="280582" y="136778"/>
                </a:lnTo>
                <a:lnTo>
                  <a:pt x="283253" y="130105"/>
                </a:lnTo>
                <a:lnTo>
                  <a:pt x="285233" y="123699"/>
                </a:lnTo>
                <a:lnTo>
                  <a:pt x="286873" y="119769"/>
                </a:lnTo>
                <a:lnTo>
                  <a:pt x="288759" y="115561"/>
                </a:lnTo>
                <a:lnTo>
                  <a:pt x="290856" y="108769"/>
                </a:lnTo>
                <a:lnTo>
                  <a:pt x="291787" y="103104"/>
                </a:lnTo>
                <a:lnTo>
                  <a:pt x="292201" y="97941"/>
                </a:lnTo>
                <a:lnTo>
                  <a:pt x="292385" y="90883"/>
                </a:lnTo>
                <a:lnTo>
                  <a:pt x="292524" y="69348"/>
                </a:lnTo>
                <a:lnTo>
                  <a:pt x="290412" y="62301"/>
                </a:lnTo>
                <a:lnTo>
                  <a:pt x="288738" y="58199"/>
                </a:lnTo>
                <a:lnTo>
                  <a:pt x="286877" y="51525"/>
                </a:lnTo>
                <a:lnTo>
                  <a:pt x="286381" y="48634"/>
                </a:lnTo>
                <a:lnTo>
                  <a:pt x="283713" y="43305"/>
                </a:lnTo>
                <a:lnTo>
                  <a:pt x="281890" y="40772"/>
                </a:lnTo>
                <a:lnTo>
                  <a:pt x="279865" y="35842"/>
                </a:lnTo>
                <a:lnTo>
                  <a:pt x="279325" y="33416"/>
                </a:lnTo>
                <a:lnTo>
                  <a:pt x="277378" y="31799"/>
                </a:lnTo>
                <a:lnTo>
                  <a:pt x="274492" y="30720"/>
                </a:lnTo>
                <a:lnTo>
                  <a:pt x="270981" y="30002"/>
                </a:lnTo>
                <a:lnTo>
                  <a:pt x="264962" y="27086"/>
                </a:lnTo>
                <a:lnTo>
                  <a:pt x="257112" y="20982"/>
                </a:lnTo>
                <a:lnTo>
                  <a:pt x="251390" y="16463"/>
                </a:lnTo>
                <a:lnTo>
                  <a:pt x="243555" y="11809"/>
                </a:lnTo>
                <a:lnTo>
                  <a:pt x="234481" y="9456"/>
                </a:lnTo>
                <a:lnTo>
                  <a:pt x="222081" y="7094"/>
                </a:lnTo>
                <a:lnTo>
                  <a:pt x="207465" y="4726"/>
                </a:lnTo>
                <a:lnTo>
                  <a:pt x="196134" y="3147"/>
                </a:lnTo>
                <a:lnTo>
                  <a:pt x="186992" y="2094"/>
                </a:lnTo>
                <a:lnTo>
                  <a:pt x="179309" y="1392"/>
                </a:lnTo>
                <a:lnTo>
                  <a:pt x="172600" y="925"/>
                </a:lnTo>
                <a:lnTo>
                  <a:pt x="166540" y="613"/>
                </a:lnTo>
                <a:lnTo>
                  <a:pt x="152543" y="174"/>
                </a:lnTo>
                <a:lnTo>
                  <a:pt x="141252" y="44"/>
                </a:lnTo>
                <a:lnTo>
                  <a:pt x="127007" y="0"/>
                </a:lnTo>
                <a:lnTo>
                  <a:pt x="122651" y="790"/>
                </a:lnTo>
                <a:lnTo>
                  <a:pt x="117366" y="2110"/>
                </a:lnTo>
                <a:lnTo>
                  <a:pt x="111461" y="3785"/>
                </a:lnTo>
                <a:lnTo>
                  <a:pt x="102783" y="5645"/>
                </a:lnTo>
                <a:lnTo>
                  <a:pt x="95487" y="7265"/>
                </a:lnTo>
                <a:lnTo>
                  <a:pt x="86953" y="10631"/>
                </a:lnTo>
                <a:lnTo>
                  <a:pt x="79985" y="12656"/>
                </a:lnTo>
                <a:lnTo>
                  <a:pt x="72836" y="13956"/>
                </a:lnTo>
                <a:lnTo>
                  <a:pt x="69742" y="16251"/>
                </a:lnTo>
                <a:lnTo>
                  <a:pt x="63933" y="214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63"/>
          <p:cNvSpPr/>
          <p:nvPr/>
        </p:nvSpPr>
        <p:spPr>
          <a:xfrm>
            <a:off x="3336221" y="2486025"/>
            <a:ext cx="199804" cy="171448"/>
          </a:xfrm>
          <a:custGeom>
            <a:avLst/>
            <a:gdLst/>
            <a:ahLst/>
            <a:cxnLst/>
            <a:rect l="0" t="0" r="0" b="0"/>
            <a:pathLst>
              <a:path w="199804" h="171448">
                <a:moveTo>
                  <a:pt x="157072" y="28575"/>
                </a:moveTo>
                <a:lnTo>
                  <a:pt x="150921" y="28575"/>
                </a:lnTo>
                <a:lnTo>
                  <a:pt x="150590" y="27781"/>
                </a:lnTo>
                <a:lnTo>
                  <a:pt x="150016" y="22424"/>
                </a:lnTo>
                <a:lnTo>
                  <a:pt x="149193" y="22093"/>
                </a:lnTo>
                <a:lnTo>
                  <a:pt x="143785" y="21518"/>
                </a:lnTo>
                <a:lnTo>
                  <a:pt x="138073" y="16538"/>
                </a:lnTo>
                <a:lnTo>
                  <a:pt x="136722" y="15288"/>
                </a:lnTo>
                <a:lnTo>
                  <a:pt x="134005" y="14732"/>
                </a:lnTo>
                <a:lnTo>
                  <a:pt x="129585" y="14375"/>
                </a:lnTo>
                <a:lnTo>
                  <a:pt x="109894" y="14292"/>
                </a:lnTo>
                <a:lnTo>
                  <a:pt x="97600" y="14287"/>
                </a:lnTo>
                <a:lnTo>
                  <a:pt x="95199" y="15081"/>
                </a:lnTo>
                <a:lnTo>
                  <a:pt x="90415" y="18079"/>
                </a:lnTo>
                <a:lnTo>
                  <a:pt x="87234" y="19196"/>
                </a:lnTo>
                <a:lnTo>
                  <a:pt x="83526" y="19941"/>
                </a:lnTo>
                <a:lnTo>
                  <a:pt x="79467" y="20438"/>
                </a:lnTo>
                <a:lnTo>
                  <a:pt x="75173" y="21563"/>
                </a:lnTo>
                <a:lnTo>
                  <a:pt x="70722" y="23106"/>
                </a:lnTo>
                <a:lnTo>
                  <a:pt x="66168" y="24929"/>
                </a:lnTo>
                <a:lnTo>
                  <a:pt x="62338" y="26144"/>
                </a:lnTo>
                <a:lnTo>
                  <a:pt x="58991" y="26954"/>
                </a:lnTo>
                <a:lnTo>
                  <a:pt x="55966" y="27494"/>
                </a:lnTo>
                <a:lnTo>
                  <a:pt x="50488" y="30211"/>
                </a:lnTo>
                <a:lnTo>
                  <a:pt x="47917" y="32047"/>
                </a:lnTo>
                <a:lnTo>
                  <a:pt x="42942" y="34086"/>
                </a:lnTo>
                <a:lnTo>
                  <a:pt x="40504" y="34630"/>
                </a:lnTo>
                <a:lnTo>
                  <a:pt x="35679" y="37351"/>
                </a:lnTo>
                <a:lnTo>
                  <a:pt x="30888" y="41206"/>
                </a:lnTo>
                <a:lnTo>
                  <a:pt x="26114" y="45566"/>
                </a:lnTo>
                <a:lnTo>
                  <a:pt x="22755" y="48690"/>
                </a:lnTo>
                <a:lnTo>
                  <a:pt x="21490" y="49128"/>
                </a:lnTo>
                <a:lnTo>
                  <a:pt x="17968" y="49616"/>
                </a:lnTo>
                <a:lnTo>
                  <a:pt x="15917" y="50540"/>
                </a:lnTo>
                <a:lnTo>
                  <a:pt x="10032" y="54838"/>
                </a:lnTo>
                <a:lnTo>
                  <a:pt x="8377" y="56122"/>
                </a:lnTo>
                <a:lnTo>
                  <a:pt x="7936" y="57258"/>
                </a:lnTo>
                <a:lnTo>
                  <a:pt x="7446" y="60637"/>
                </a:lnTo>
                <a:lnTo>
                  <a:pt x="6521" y="61856"/>
                </a:lnTo>
                <a:lnTo>
                  <a:pt x="5111" y="62669"/>
                </a:lnTo>
                <a:lnTo>
                  <a:pt x="3377" y="63210"/>
                </a:lnTo>
                <a:lnTo>
                  <a:pt x="2222" y="64365"/>
                </a:lnTo>
                <a:lnTo>
                  <a:pt x="1451" y="65929"/>
                </a:lnTo>
                <a:lnTo>
                  <a:pt x="0" y="71115"/>
                </a:lnTo>
                <a:lnTo>
                  <a:pt x="4837" y="76283"/>
                </a:lnTo>
                <a:lnTo>
                  <a:pt x="6762" y="78278"/>
                </a:lnTo>
                <a:lnTo>
                  <a:pt x="10759" y="78491"/>
                </a:lnTo>
                <a:lnTo>
                  <a:pt x="12699" y="79315"/>
                </a:lnTo>
                <a:lnTo>
                  <a:pt x="16971" y="82347"/>
                </a:lnTo>
                <a:lnTo>
                  <a:pt x="19221" y="83473"/>
                </a:lnTo>
                <a:lnTo>
                  <a:pt x="25387" y="85057"/>
                </a:lnTo>
                <a:lnTo>
                  <a:pt x="27108" y="85428"/>
                </a:lnTo>
                <a:lnTo>
                  <a:pt x="32106" y="85593"/>
                </a:lnTo>
                <a:lnTo>
                  <a:pt x="52091" y="85717"/>
                </a:lnTo>
                <a:lnTo>
                  <a:pt x="55335" y="86513"/>
                </a:lnTo>
                <a:lnTo>
                  <a:pt x="59085" y="87838"/>
                </a:lnTo>
                <a:lnTo>
                  <a:pt x="63172" y="89514"/>
                </a:lnTo>
                <a:lnTo>
                  <a:pt x="72247" y="92220"/>
                </a:lnTo>
                <a:lnTo>
                  <a:pt x="99264" y="99459"/>
                </a:lnTo>
                <a:lnTo>
                  <a:pt x="109802" y="102025"/>
                </a:lnTo>
                <a:lnTo>
                  <a:pt x="117622" y="103735"/>
                </a:lnTo>
                <a:lnTo>
                  <a:pt x="123628" y="104875"/>
                </a:lnTo>
                <a:lnTo>
                  <a:pt x="127632" y="106429"/>
                </a:lnTo>
                <a:lnTo>
                  <a:pt x="130302" y="108259"/>
                </a:lnTo>
                <a:lnTo>
                  <a:pt x="132082" y="110272"/>
                </a:lnTo>
                <a:lnTo>
                  <a:pt x="134062" y="111615"/>
                </a:lnTo>
                <a:lnTo>
                  <a:pt x="138379" y="113106"/>
                </a:lnTo>
                <a:lnTo>
                  <a:pt x="142943" y="115886"/>
                </a:lnTo>
                <a:lnTo>
                  <a:pt x="147618" y="119767"/>
                </a:lnTo>
                <a:lnTo>
                  <a:pt x="152341" y="124138"/>
                </a:lnTo>
                <a:lnTo>
                  <a:pt x="156932" y="128502"/>
                </a:lnTo>
                <a:lnTo>
                  <a:pt x="163100" y="134622"/>
                </a:lnTo>
                <a:lnTo>
                  <a:pt x="163472" y="135785"/>
                </a:lnTo>
                <a:lnTo>
                  <a:pt x="163885" y="139195"/>
                </a:lnTo>
                <a:lnTo>
                  <a:pt x="164069" y="143355"/>
                </a:lnTo>
                <a:lnTo>
                  <a:pt x="164197" y="149935"/>
                </a:lnTo>
                <a:lnTo>
                  <a:pt x="164213" y="156053"/>
                </a:lnTo>
                <a:lnTo>
                  <a:pt x="160423" y="160626"/>
                </a:lnTo>
                <a:lnTo>
                  <a:pt x="158065" y="163215"/>
                </a:lnTo>
                <a:lnTo>
                  <a:pt x="156940" y="163579"/>
                </a:lnTo>
                <a:lnTo>
                  <a:pt x="151009" y="164210"/>
                </a:lnTo>
                <a:lnTo>
                  <a:pt x="146457" y="168069"/>
                </a:lnTo>
                <a:lnTo>
                  <a:pt x="144439" y="169196"/>
                </a:lnTo>
                <a:lnTo>
                  <a:pt x="140080" y="170448"/>
                </a:lnTo>
                <a:lnTo>
                  <a:pt x="135497" y="171005"/>
                </a:lnTo>
                <a:lnTo>
                  <a:pt x="130815" y="171252"/>
                </a:lnTo>
                <a:lnTo>
                  <a:pt x="126088" y="171362"/>
                </a:lnTo>
                <a:lnTo>
                  <a:pt x="104684" y="171447"/>
                </a:lnTo>
                <a:lnTo>
                  <a:pt x="102303" y="170654"/>
                </a:lnTo>
                <a:lnTo>
                  <a:pt x="97541" y="167657"/>
                </a:lnTo>
                <a:lnTo>
                  <a:pt x="92779" y="165795"/>
                </a:lnTo>
                <a:lnTo>
                  <a:pt x="87046" y="164600"/>
                </a:lnTo>
                <a:lnTo>
                  <a:pt x="82261" y="160601"/>
                </a:lnTo>
                <a:lnTo>
                  <a:pt x="81004" y="158660"/>
                </a:lnTo>
                <a:lnTo>
                  <a:pt x="79608" y="154388"/>
                </a:lnTo>
                <a:lnTo>
                  <a:pt x="78822" y="151313"/>
                </a:lnTo>
                <a:lnTo>
                  <a:pt x="74797" y="146610"/>
                </a:lnTo>
                <a:lnTo>
                  <a:pt x="72370" y="143981"/>
                </a:lnTo>
                <a:lnTo>
                  <a:pt x="71801" y="141250"/>
                </a:lnTo>
                <a:lnTo>
                  <a:pt x="71650" y="139410"/>
                </a:lnTo>
                <a:lnTo>
                  <a:pt x="72343" y="137390"/>
                </a:lnTo>
                <a:lnTo>
                  <a:pt x="75230" y="133029"/>
                </a:lnTo>
                <a:lnTo>
                  <a:pt x="77525" y="129903"/>
                </a:lnTo>
                <a:lnTo>
                  <a:pt x="78062" y="127055"/>
                </a:lnTo>
                <a:lnTo>
                  <a:pt x="78205" y="125185"/>
                </a:lnTo>
                <a:lnTo>
                  <a:pt x="79094" y="123144"/>
                </a:lnTo>
                <a:lnTo>
                  <a:pt x="82199" y="118759"/>
                </a:lnTo>
                <a:lnTo>
                  <a:pt x="84138" y="117273"/>
                </a:lnTo>
                <a:lnTo>
                  <a:pt x="86224" y="116282"/>
                </a:lnTo>
                <a:lnTo>
                  <a:pt x="91453" y="114387"/>
                </a:lnTo>
                <a:lnTo>
                  <a:pt x="95070" y="112770"/>
                </a:lnTo>
                <a:lnTo>
                  <a:pt x="99068" y="110899"/>
                </a:lnTo>
                <a:lnTo>
                  <a:pt x="102528" y="108857"/>
                </a:lnTo>
                <a:lnTo>
                  <a:pt x="108489" y="104472"/>
                </a:lnTo>
                <a:lnTo>
                  <a:pt x="111984" y="102192"/>
                </a:lnTo>
                <a:lnTo>
                  <a:pt x="115900" y="99878"/>
                </a:lnTo>
                <a:lnTo>
                  <a:pt x="120099" y="97541"/>
                </a:lnTo>
                <a:lnTo>
                  <a:pt x="123692" y="95190"/>
                </a:lnTo>
                <a:lnTo>
                  <a:pt x="129801" y="90460"/>
                </a:lnTo>
                <a:lnTo>
                  <a:pt x="135162" y="85713"/>
                </a:lnTo>
                <a:lnTo>
                  <a:pt x="140984" y="80957"/>
                </a:lnTo>
                <a:lnTo>
                  <a:pt x="144760" y="78577"/>
                </a:lnTo>
                <a:lnTo>
                  <a:pt x="148864" y="76197"/>
                </a:lnTo>
                <a:lnTo>
                  <a:pt x="152394" y="74610"/>
                </a:lnTo>
                <a:lnTo>
                  <a:pt x="158433" y="72847"/>
                </a:lnTo>
                <a:lnTo>
                  <a:pt x="163763" y="69947"/>
                </a:lnTo>
                <a:lnTo>
                  <a:pt x="169571" y="66013"/>
                </a:lnTo>
                <a:lnTo>
                  <a:pt x="173342" y="63852"/>
                </a:lnTo>
                <a:lnTo>
                  <a:pt x="177443" y="61617"/>
                </a:lnTo>
                <a:lnTo>
                  <a:pt x="180972" y="59334"/>
                </a:lnTo>
                <a:lnTo>
                  <a:pt x="187009" y="54681"/>
                </a:lnTo>
                <a:lnTo>
                  <a:pt x="192338" y="49967"/>
                </a:lnTo>
                <a:lnTo>
                  <a:pt x="198434" y="44265"/>
                </a:lnTo>
                <a:lnTo>
                  <a:pt x="198934" y="40623"/>
                </a:lnTo>
                <a:lnTo>
                  <a:pt x="199268" y="35019"/>
                </a:lnTo>
                <a:lnTo>
                  <a:pt x="199803" y="18382"/>
                </a:lnTo>
                <a:lnTo>
                  <a:pt x="199053" y="16223"/>
                </a:lnTo>
                <a:lnTo>
                  <a:pt x="196104" y="11708"/>
                </a:lnTo>
                <a:lnTo>
                  <a:pt x="192652" y="7251"/>
                </a:lnTo>
                <a:lnTo>
                  <a:pt x="189289" y="3752"/>
                </a:lnTo>
                <a:lnTo>
                  <a:pt x="187282" y="2501"/>
                </a:lnTo>
                <a:lnTo>
                  <a:pt x="181457" y="741"/>
                </a:lnTo>
                <a:lnTo>
                  <a:pt x="179816" y="329"/>
                </a:lnTo>
                <a:lnTo>
                  <a:pt x="175100" y="97"/>
                </a:lnTo>
                <a:lnTo>
                  <a:pt x="160188" y="5"/>
                </a:lnTo>
                <a:lnTo>
                  <a:pt x="1570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64"/>
          <p:cNvSpPr/>
          <p:nvPr/>
        </p:nvSpPr>
        <p:spPr>
          <a:xfrm>
            <a:off x="686917" y="2957512"/>
            <a:ext cx="91752" cy="221457"/>
          </a:xfrm>
          <a:custGeom>
            <a:avLst/>
            <a:gdLst/>
            <a:ahLst/>
            <a:cxnLst/>
            <a:rect l="0" t="0" r="0" b="0"/>
            <a:pathLst>
              <a:path w="91752" h="221457">
                <a:moveTo>
                  <a:pt x="91751" y="0"/>
                </a:moveTo>
                <a:lnTo>
                  <a:pt x="80374" y="18962"/>
                </a:lnTo>
                <a:lnTo>
                  <a:pt x="76229" y="26135"/>
                </a:lnTo>
                <a:lnTo>
                  <a:pt x="69507" y="38339"/>
                </a:lnTo>
                <a:lnTo>
                  <a:pt x="66603" y="44609"/>
                </a:lnTo>
                <a:lnTo>
                  <a:pt x="63873" y="51171"/>
                </a:lnTo>
                <a:lnTo>
                  <a:pt x="61260" y="57926"/>
                </a:lnTo>
                <a:lnTo>
                  <a:pt x="57930" y="64811"/>
                </a:lnTo>
                <a:lnTo>
                  <a:pt x="54122" y="71783"/>
                </a:lnTo>
                <a:lnTo>
                  <a:pt x="49997" y="78811"/>
                </a:lnTo>
                <a:lnTo>
                  <a:pt x="46452" y="85878"/>
                </a:lnTo>
                <a:lnTo>
                  <a:pt x="43296" y="92971"/>
                </a:lnTo>
                <a:lnTo>
                  <a:pt x="40398" y="100081"/>
                </a:lnTo>
                <a:lnTo>
                  <a:pt x="37672" y="107202"/>
                </a:lnTo>
                <a:lnTo>
                  <a:pt x="32526" y="121464"/>
                </a:lnTo>
                <a:lnTo>
                  <a:pt x="30043" y="127807"/>
                </a:lnTo>
                <a:lnTo>
                  <a:pt x="27594" y="133624"/>
                </a:lnTo>
                <a:lnTo>
                  <a:pt x="25167" y="139089"/>
                </a:lnTo>
                <a:lnTo>
                  <a:pt x="22755" y="145113"/>
                </a:lnTo>
                <a:lnTo>
                  <a:pt x="17959" y="158157"/>
                </a:lnTo>
                <a:lnTo>
                  <a:pt x="15569" y="164176"/>
                </a:lnTo>
                <a:lnTo>
                  <a:pt x="13182" y="169775"/>
                </a:lnTo>
                <a:lnTo>
                  <a:pt x="10797" y="175096"/>
                </a:lnTo>
                <a:lnTo>
                  <a:pt x="9207" y="180231"/>
                </a:lnTo>
                <a:lnTo>
                  <a:pt x="8146" y="185241"/>
                </a:lnTo>
                <a:lnTo>
                  <a:pt x="7440" y="190169"/>
                </a:lnTo>
                <a:lnTo>
                  <a:pt x="6175" y="194248"/>
                </a:lnTo>
                <a:lnTo>
                  <a:pt x="4538" y="197762"/>
                </a:lnTo>
                <a:lnTo>
                  <a:pt x="2653" y="200897"/>
                </a:lnTo>
                <a:lnTo>
                  <a:pt x="558" y="206498"/>
                </a:lnTo>
                <a:lnTo>
                  <a:pt x="0" y="209103"/>
                </a:lnTo>
                <a:lnTo>
                  <a:pt x="421" y="210839"/>
                </a:lnTo>
                <a:lnTo>
                  <a:pt x="1496" y="211997"/>
                </a:lnTo>
                <a:lnTo>
                  <a:pt x="3006" y="212769"/>
                </a:lnTo>
                <a:lnTo>
                  <a:pt x="4013" y="214077"/>
                </a:lnTo>
                <a:lnTo>
                  <a:pt x="4684" y="215743"/>
                </a:lnTo>
                <a:lnTo>
                  <a:pt x="6026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65"/>
          <p:cNvSpPr/>
          <p:nvPr/>
        </p:nvSpPr>
        <p:spPr>
          <a:xfrm>
            <a:off x="818350" y="2978943"/>
            <a:ext cx="88906" cy="157159"/>
          </a:xfrm>
          <a:custGeom>
            <a:avLst/>
            <a:gdLst/>
            <a:ahLst/>
            <a:cxnLst/>
            <a:rect l="0" t="0" r="0" b="0"/>
            <a:pathLst>
              <a:path w="88906" h="157159">
                <a:moveTo>
                  <a:pt x="46043" y="0"/>
                </a:moveTo>
                <a:lnTo>
                  <a:pt x="46043" y="3793"/>
                </a:lnTo>
                <a:lnTo>
                  <a:pt x="45250" y="4910"/>
                </a:lnTo>
                <a:lnTo>
                  <a:pt x="43927" y="5654"/>
                </a:lnTo>
                <a:lnTo>
                  <a:pt x="42251" y="6151"/>
                </a:lnTo>
                <a:lnTo>
                  <a:pt x="41134" y="7276"/>
                </a:lnTo>
                <a:lnTo>
                  <a:pt x="40389" y="8819"/>
                </a:lnTo>
                <a:lnTo>
                  <a:pt x="39561" y="12651"/>
                </a:lnTo>
                <a:lnTo>
                  <a:pt x="39194" y="17000"/>
                </a:lnTo>
                <a:lnTo>
                  <a:pt x="38302" y="19271"/>
                </a:lnTo>
                <a:lnTo>
                  <a:pt x="36914" y="21579"/>
                </a:lnTo>
                <a:lnTo>
                  <a:pt x="35194" y="23911"/>
                </a:lnTo>
                <a:lnTo>
                  <a:pt x="34048" y="27053"/>
                </a:lnTo>
                <a:lnTo>
                  <a:pt x="33284" y="30735"/>
                </a:lnTo>
                <a:lnTo>
                  <a:pt x="32775" y="34778"/>
                </a:lnTo>
                <a:lnTo>
                  <a:pt x="31641" y="38267"/>
                </a:lnTo>
                <a:lnTo>
                  <a:pt x="30092" y="41386"/>
                </a:lnTo>
                <a:lnTo>
                  <a:pt x="28265" y="44260"/>
                </a:lnTo>
                <a:lnTo>
                  <a:pt x="26254" y="47763"/>
                </a:lnTo>
                <a:lnTo>
                  <a:pt x="21902" y="55888"/>
                </a:lnTo>
                <a:lnTo>
                  <a:pt x="14990" y="69388"/>
                </a:lnTo>
                <a:lnTo>
                  <a:pt x="12641" y="73247"/>
                </a:lnTo>
                <a:lnTo>
                  <a:pt x="10281" y="76612"/>
                </a:lnTo>
                <a:lnTo>
                  <a:pt x="7914" y="79650"/>
                </a:lnTo>
                <a:lnTo>
                  <a:pt x="5543" y="88025"/>
                </a:lnTo>
                <a:lnTo>
                  <a:pt x="3168" y="99958"/>
                </a:lnTo>
                <a:lnTo>
                  <a:pt x="791" y="114264"/>
                </a:lnTo>
                <a:lnTo>
                  <a:pt x="0" y="124595"/>
                </a:lnTo>
                <a:lnTo>
                  <a:pt x="266" y="132276"/>
                </a:lnTo>
                <a:lnTo>
                  <a:pt x="1238" y="138190"/>
                </a:lnTo>
                <a:lnTo>
                  <a:pt x="1886" y="142927"/>
                </a:lnTo>
                <a:lnTo>
                  <a:pt x="2317" y="146879"/>
                </a:lnTo>
                <a:lnTo>
                  <a:pt x="2605" y="150307"/>
                </a:lnTo>
                <a:lnTo>
                  <a:pt x="3591" y="152592"/>
                </a:lnTo>
                <a:lnTo>
                  <a:pt x="5042" y="154116"/>
                </a:lnTo>
                <a:lnTo>
                  <a:pt x="6803" y="155131"/>
                </a:lnTo>
                <a:lnTo>
                  <a:pt x="8770" y="155809"/>
                </a:lnTo>
                <a:lnTo>
                  <a:pt x="10876" y="156260"/>
                </a:lnTo>
                <a:lnTo>
                  <a:pt x="16166" y="156984"/>
                </a:lnTo>
                <a:lnTo>
                  <a:pt x="17394" y="157044"/>
                </a:lnTo>
                <a:lnTo>
                  <a:pt x="20875" y="157110"/>
                </a:lnTo>
                <a:lnTo>
                  <a:pt x="34227" y="157158"/>
                </a:lnTo>
                <a:lnTo>
                  <a:pt x="36578" y="156366"/>
                </a:lnTo>
                <a:lnTo>
                  <a:pt x="38940" y="155044"/>
                </a:lnTo>
                <a:lnTo>
                  <a:pt x="41307" y="153369"/>
                </a:lnTo>
                <a:lnTo>
                  <a:pt x="43680" y="151459"/>
                </a:lnTo>
                <a:lnTo>
                  <a:pt x="46055" y="149392"/>
                </a:lnTo>
                <a:lnTo>
                  <a:pt x="48432" y="147219"/>
                </a:lnTo>
                <a:lnTo>
                  <a:pt x="53191" y="142689"/>
                </a:lnTo>
                <a:lnTo>
                  <a:pt x="66505" y="129521"/>
                </a:lnTo>
                <a:lnTo>
                  <a:pt x="69209" y="126035"/>
                </a:lnTo>
                <a:lnTo>
                  <a:pt x="71012" y="122918"/>
                </a:lnTo>
                <a:lnTo>
                  <a:pt x="72214" y="120045"/>
                </a:lnTo>
                <a:lnTo>
                  <a:pt x="73809" y="116543"/>
                </a:lnTo>
                <a:lnTo>
                  <a:pt x="79847" y="104029"/>
                </a:lnTo>
                <a:lnTo>
                  <a:pt x="84350" y="94918"/>
                </a:lnTo>
                <a:lnTo>
                  <a:pt x="85869" y="91060"/>
                </a:lnTo>
                <a:lnTo>
                  <a:pt x="86881" y="87695"/>
                </a:lnTo>
                <a:lnTo>
                  <a:pt x="87556" y="84657"/>
                </a:lnTo>
                <a:lnTo>
                  <a:pt x="88006" y="81044"/>
                </a:lnTo>
                <a:lnTo>
                  <a:pt x="88306" y="77048"/>
                </a:lnTo>
                <a:lnTo>
                  <a:pt x="88639" y="69169"/>
                </a:lnTo>
                <a:lnTo>
                  <a:pt x="88827" y="60270"/>
                </a:lnTo>
                <a:lnTo>
                  <a:pt x="88905" y="33346"/>
                </a:lnTo>
                <a:lnTo>
                  <a:pt x="88111" y="31756"/>
                </a:lnTo>
                <a:lnTo>
                  <a:pt x="86789" y="30696"/>
                </a:lnTo>
                <a:lnTo>
                  <a:pt x="85113" y="29989"/>
                </a:lnTo>
                <a:lnTo>
                  <a:pt x="83202" y="28724"/>
                </a:lnTo>
                <a:lnTo>
                  <a:pt x="81135" y="27087"/>
                </a:lnTo>
                <a:lnTo>
                  <a:pt x="75905" y="22548"/>
                </a:lnTo>
                <a:lnTo>
                  <a:pt x="74683" y="22176"/>
                </a:lnTo>
                <a:lnTo>
                  <a:pt x="73074" y="21928"/>
                </a:lnTo>
                <a:lnTo>
                  <a:pt x="68580" y="21529"/>
                </a:lnTo>
                <a:lnTo>
                  <a:pt x="65849" y="19358"/>
                </a:lnTo>
                <a:lnTo>
                  <a:pt x="60331" y="142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66"/>
          <p:cNvSpPr/>
          <p:nvPr/>
        </p:nvSpPr>
        <p:spPr>
          <a:xfrm>
            <a:off x="1078706" y="2957512"/>
            <a:ext cx="7145" cy="178595"/>
          </a:xfrm>
          <a:custGeom>
            <a:avLst/>
            <a:gdLst/>
            <a:ahLst/>
            <a:cxnLst/>
            <a:rect l="0" t="0" r="0" b="0"/>
            <a:pathLst>
              <a:path w="7145" h="178595">
                <a:moveTo>
                  <a:pt x="7144" y="0"/>
                </a:moveTo>
                <a:lnTo>
                  <a:pt x="7144" y="10849"/>
                </a:lnTo>
                <a:lnTo>
                  <a:pt x="6350" y="12789"/>
                </a:lnTo>
                <a:lnTo>
                  <a:pt x="5027" y="14876"/>
                </a:lnTo>
                <a:lnTo>
                  <a:pt x="3351" y="17061"/>
                </a:lnTo>
                <a:lnTo>
                  <a:pt x="2234" y="19312"/>
                </a:lnTo>
                <a:lnTo>
                  <a:pt x="1489" y="21606"/>
                </a:lnTo>
                <a:lnTo>
                  <a:pt x="993" y="23929"/>
                </a:lnTo>
                <a:lnTo>
                  <a:pt x="662" y="27065"/>
                </a:lnTo>
                <a:lnTo>
                  <a:pt x="441" y="30743"/>
                </a:lnTo>
                <a:lnTo>
                  <a:pt x="294" y="34783"/>
                </a:lnTo>
                <a:lnTo>
                  <a:pt x="990" y="38270"/>
                </a:lnTo>
                <a:lnTo>
                  <a:pt x="2247" y="41388"/>
                </a:lnTo>
                <a:lnTo>
                  <a:pt x="3879" y="44261"/>
                </a:lnTo>
                <a:lnTo>
                  <a:pt x="4967" y="47764"/>
                </a:lnTo>
                <a:lnTo>
                  <a:pt x="5693" y="51686"/>
                </a:lnTo>
                <a:lnTo>
                  <a:pt x="6176" y="55889"/>
                </a:lnTo>
                <a:lnTo>
                  <a:pt x="6499" y="60278"/>
                </a:lnTo>
                <a:lnTo>
                  <a:pt x="6714" y="64791"/>
                </a:lnTo>
                <a:lnTo>
                  <a:pt x="6857" y="69388"/>
                </a:lnTo>
                <a:lnTo>
                  <a:pt x="6159" y="74040"/>
                </a:lnTo>
                <a:lnTo>
                  <a:pt x="4900" y="78729"/>
                </a:lnTo>
                <a:lnTo>
                  <a:pt x="3266" y="83442"/>
                </a:lnTo>
                <a:lnTo>
                  <a:pt x="2177" y="88172"/>
                </a:lnTo>
                <a:lnTo>
                  <a:pt x="1452" y="92913"/>
                </a:lnTo>
                <a:lnTo>
                  <a:pt x="968" y="97660"/>
                </a:lnTo>
                <a:lnTo>
                  <a:pt x="645" y="101619"/>
                </a:lnTo>
                <a:lnTo>
                  <a:pt x="430" y="105053"/>
                </a:lnTo>
                <a:lnTo>
                  <a:pt x="287" y="108135"/>
                </a:lnTo>
                <a:lnTo>
                  <a:pt x="127" y="115794"/>
                </a:lnTo>
                <a:lnTo>
                  <a:pt x="0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67"/>
          <p:cNvSpPr/>
          <p:nvPr/>
        </p:nvSpPr>
        <p:spPr>
          <a:xfrm>
            <a:off x="1171575" y="2993231"/>
            <a:ext cx="85621" cy="127007"/>
          </a:xfrm>
          <a:custGeom>
            <a:avLst/>
            <a:gdLst/>
            <a:ahLst/>
            <a:cxnLst/>
            <a:rect l="0" t="0" r="0" b="0"/>
            <a:pathLst>
              <a:path w="85621" h="127007">
                <a:moveTo>
                  <a:pt x="14287" y="0"/>
                </a:moveTo>
                <a:lnTo>
                  <a:pt x="7169" y="0"/>
                </a:lnTo>
                <a:lnTo>
                  <a:pt x="10943" y="3792"/>
                </a:lnTo>
                <a:lnTo>
                  <a:pt x="11264" y="5703"/>
                </a:lnTo>
                <a:lnTo>
                  <a:pt x="10684" y="7771"/>
                </a:lnTo>
                <a:lnTo>
                  <a:pt x="9504" y="9943"/>
                </a:lnTo>
                <a:lnTo>
                  <a:pt x="8717" y="12185"/>
                </a:lnTo>
                <a:lnTo>
                  <a:pt x="8193" y="14473"/>
                </a:lnTo>
                <a:lnTo>
                  <a:pt x="7843" y="16792"/>
                </a:lnTo>
                <a:lnTo>
                  <a:pt x="8403" y="19926"/>
                </a:lnTo>
                <a:lnTo>
                  <a:pt x="9571" y="23603"/>
                </a:lnTo>
                <a:lnTo>
                  <a:pt x="11143" y="27641"/>
                </a:lnTo>
                <a:lnTo>
                  <a:pt x="12191" y="31128"/>
                </a:lnTo>
                <a:lnTo>
                  <a:pt x="12890" y="34246"/>
                </a:lnTo>
                <a:lnTo>
                  <a:pt x="13355" y="37117"/>
                </a:lnTo>
                <a:lnTo>
                  <a:pt x="12872" y="40620"/>
                </a:lnTo>
                <a:lnTo>
                  <a:pt x="11756" y="44542"/>
                </a:lnTo>
                <a:lnTo>
                  <a:pt x="10219" y="48745"/>
                </a:lnTo>
                <a:lnTo>
                  <a:pt x="9194" y="52340"/>
                </a:lnTo>
                <a:lnTo>
                  <a:pt x="8510" y="55531"/>
                </a:lnTo>
                <a:lnTo>
                  <a:pt x="8055" y="58452"/>
                </a:lnTo>
                <a:lnTo>
                  <a:pt x="7751" y="61987"/>
                </a:lnTo>
                <a:lnTo>
                  <a:pt x="7548" y="65931"/>
                </a:lnTo>
                <a:lnTo>
                  <a:pt x="7413" y="70147"/>
                </a:lnTo>
                <a:lnTo>
                  <a:pt x="8911" y="77721"/>
                </a:lnTo>
                <a:lnTo>
                  <a:pt x="11497" y="87533"/>
                </a:lnTo>
                <a:lnTo>
                  <a:pt x="19468" y="114745"/>
                </a:lnTo>
                <a:lnTo>
                  <a:pt x="20916" y="117772"/>
                </a:lnTo>
                <a:lnTo>
                  <a:pt x="22675" y="120583"/>
                </a:lnTo>
                <a:lnTo>
                  <a:pt x="27409" y="127006"/>
                </a:lnTo>
                <a:lnTo>
                  <a:pt x="28591" y="126739"/>
                </a:lnTo>
                <a:lnTo>
                  <a:pt x="30173" y="125768"/>
                </a:lnTo>
                <a:lnTo>
                  <a:pt x="32022" y="124326"/>
                </a:lnTo>
                <a:lnTo>
                  <a:pt x="34048" y="123365"/>
                </a:lnTo>
                <a:lnTo>
                  <a:pt x="36192" y="122725"/>
                </a:lnTo>
                <a:lnTo>
                  <a:pt x="38415" y="122298"/>
                </a:lnTo>
                <a:lnTo>
                  <a:pt x="40691" y="121219"/>
                </a:lnTo>
                <a:lnTo>
                  <a:pt x="43002" y="119707"/>
                </a:lnTo>
                <a:lnTo>
                  <a:pt x="45337" y="117904"/>
                </a:lnTo>
                <a:lnTo>
                  <a:pt x="47687" y="115909"/>
                </a:lnTo>
                <a:lnTo>
                  <a:pt x="50048" y="113785"/>
                </a:lnTo>
                <a:lnTo>
                  <a:pt x="52415" y="111575"/>
                </a:lnTo>
                <a:lnTo>
                  <a:pt x="53993" y="108515"/>
                </a:lnTo>
                <a:lnTo>
                  <a:pt x="55045" y="104887"/>
                </a:lnTo>
                <a:lnTo>
                  <a:pt x="55747" y="100881"/>
                </a:lnTo>
                <a:lnTo>
                  <a:pt x="57008" y="96623"/>
                </a:lnTo>
                <a:lnTo>
                  <a:pt x="58643" y="92196"/>
                </a:lnTo>
                <a:lnTo>
                  <a:pt x="60526" y="87658"/>
                </a:lnTo>
                <a:lnTo>
                  <a:pt x="63369" y="83838"/>
                </a:lnTo>
                <a:lnTo>
                  <a:pt x="66852" y="80498"/>
                </a:lnTo>
                <a:lnTo>
                  <a:pt x="70762" y="77478"/>
                </a:lnTo>
                <a:lnTo>
                  <a:pt x="73368" y="73877"/>
                </a:lnTo>
                <a:lnTo>
                  <a:pt x="75106" y="69889"/>
                </a:lnTo>
                <a:lnTo>
                  <a:pt x="76264" y="65642"/>
                </a:lnTo>
                <a:lnTo>
                  <a:pt x="77830" y="61224"/>
                </a:lnTo>
                <a:lnTo>
                  <a:pt x="79668" y="56691"/>
                </a:lnTo>
                <a:lnTo>
                  <a:pt x="81687" y="52081"/>
                </a:lnTo>
                <a:lnTo>
                  <a:pt x="83033" y="48215"/>
                </a:lnTo>
                <a:lnTo>
                  <a:pt x="83930" y="44843"/>
                </a:lnTo>
                <a:lnTo>
                  <a:pt x="84528" y="41801"/>
                </a:lnTo>
                <a:lnTo>
                  <a:pt x="84927" y="38186"/>
                </a:lnTo>
                <a:lnTo>
                  <a:pt x="85193" y="34189"/>
                </a:lnTo>
                <a:lnTo>
                  <a:pt x="85488" y="26307"/>
                </a:lnTo>
                <a:lnTo>
                  <a:pt x="85620" y="20159"/>
                </a:lnTo>
                <a:lnTo>
                  <a:pt x="84861" y="17408"/>
                </a:lnTo>
                <a:lnTo>
                  <a:pt x="83561" y="14780"/>
                </a:lnTo>
                <a:lnTo>
                  <a:pt x="79565" y="8652"/>
                </a:lnTo>
                <a:lnTo>
                  <a:pt x="76901" y="5697"/>
                </a:lnTo>
                <a:lnTo>
                  <a:pt x="75080" y="3798"/>
                </a:lnTo>
                <a:lnTo>
                  <a:pt x="73072" y="2532"/>
                </a:lnTo>
                <a:lnTo>
                  <a:pt x="70939" y="1688"/>
                </a:lnTo>
                <a:lnTo>
                  <a:pt x="68724" y="1125"/>
                </a:lnTo>
                <a:lnTo>
                  <a:pt x="64866" y="1544"/>
                </a:lnTo>
                <a:lnTo>
                  <a:pt x="59913" y="2617"/>
                </a:lnTo>
                <a:lnTo>
                  <a:pt x="54229" y="4125"/>
                </a:lnTo>
                <a:lnTo>
                  <a:pt x="49646" y="5131"/>
                </a:lnTo>
                <a:lnTo>
                  <a:pt x="45797" y="5802"/>
                </a:lnTo>
                <a:lnTo>
                  <a:pt x="42438" y="6249"/>
                </a:lnTo>
                <a:lnTo>
                  <a:pt x="39404" y="6547"/>
                </a:lnTo>
                <a:lnTo>
                  <a:pt x="36588" y="6746"/>
                </a:lnTo>
                <a:lnTo>
                  <a:pt x="33917" y="6879"/>
                </a:lnTo>
                <a:lnTo>
                  <a:pt x="30549" y="7761"/>
                </a:lnTo>
                <a:lnTo>
                  <a:pt x="26716" y="9142"/>
                </a:lnTo>
                <a:lnTo>
                  <a:pt x="22573" y="10857"/>
                </a:lnTo>
                <a:lnTo>
                  <a:pt x="19017" y="12001"/>
                </a:lnTo>
                <a:lnTo>
                  <a:pt x="15853" y="12763"/>
                </a:lnTo>
                <a:lnTo>
                  <a:pt x="8864" y="13986"/>
                </a:lnTo>
                <a:lnTo>
                  <a:pt x="7496" y="14086"/>
                </a:lnTo>
                <a:lnTo>
                  <a:pt x="5791" y="14153"/>
                </a:lnTo>
                <a:lnTo>
                  <a:pt x="0" y="142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68"/>
          <p:cNvSpPr/>
          <p:nvPr/>
        </p:nvSpPr>
        <p:spPr>
          <a:xfrm>
            <a:off x="1639270" y="2964656"/>
            <a:ext cx="175243" cy="228601"/>
          </a:xfrm>
          <a:custGeom>
            <a:avLst/>
            <a:gdLst/>
            <a:ahLst/>
            <a:cxnLst/>
            <a:rect l="0" t="0" r="0" b="0"/>
            <a:pathLst>
              <a:path w="175243" h="228601">
                <a:moveTo>
                  <a:pt x="3792" y="0"/>
                </a:moveTo>
                <a:lnTo>
                  <a:pt x="0" y="0"/>
                </a:lnTo>
                <a:lnTo>
                  <a:pt x="1264" y="2381"/>
                </a:lnTo>
                <a:lnTo>
                  <a:pt x="4488" y="6350"/>
                </a:lnTo>
                <a:lnTo>
                  <a:pt x="9018" y="11377"/>
                </a:lnTo>
                <a:lnTo>
                  <a:pt x="12039" y="15522"/>
                </a:lnTo>
                <a:lnTo>
                  <a:pt x="15395" y="22245"/>
                </a:lnTo>
                <a:lnTo>
                  <a:pt x="19003" y="29995"/>
                </a:lnTo>
                <a:lnTo>
                  <a:pt x="21076" y="34284"/>
                </a:lnTo>
                <a:lnTo>
                  <a:pt x="25497" y="41166"/>
                </a:lnTo>
                <a:lnTo>
                  <a:pt x="30107" y="47665"/>
                </a:lnTo>
                <a:lnTo>
                  <a:pt x="32448" y="51620"/>
                </a:lnTo>
                <a:lnTo>
                  <a:pt x="34802" y="55845"/>
                </a:lnTo>
                <a:lnTo>
                  <a:pt x="39535" y="64772"/>
                </a:lnTo>
                <a:lnTo>
                  <a:pt x="41908" y="69375"/>
                </a:lnTo>
                <a:lnTo>
                  <a:pt x="45078" y="74031"/>
                </a:lnTo>
                <a:lnTo>
                  <a:pt x="48778" y="78723"/>
                </a:lnTo>
                <a:lnTo>
                  <a:pt x="52833" y="83438"/>
                </a:lnTo>
                <a:lnTo>
                  <a:pt x="56330" y="88963"/>
                </a:lnTo>
                <a:lnTo>
                  <a:pt x="59455" y="95027"/>
                </a:lnTo>
                <a:lnTo>
                  <a:pt x="62332" y="101452"/>
                </a:lnTo>
                <a:lnTo>
                  <a:pt x="65837" y="107321"/>
                </a:lnTo>
                <a:lnTo>
                  <a:pt x="69762" y="112823"/>
                </a:lnTo>
                <a:lnTo>
                  <a:pt x="73966" y="118077"/>
                </a:lnTo>
                <a:lnTo>
                  <a:pt x="78356" y="123168"/>
                </a:lnTo>
                <a:lnTo>
                  <a:pt x="82870" y="128150"/>
                </a:lnTo>
                <a:lnTo>
                  <a:pt x="87467" y="133058"/>
                </a:lnTo>
                <a:lnTo>
                  <a:pt x="91325" y="137918"/>
                </a:lnTo>
                <a:lnTo>
                  <a:pt x="94691" y="142745"/>
                </a:lnTo>
                <a:lnTo>
                  <a:pt x="97729" y="147551"/>
                </a:lnTo>
                <a:lnTo>
                  <a:pt x="101342" y="152342"/>
                </a:lnTo>
                <a:lnTo>
                  <a:pt x="105338" y="157124"/>
                </a:lnTo>
                <a:lnTo>
                  <a:pt x="109589" y="161899"/>
                </a:lnTo>
                <a:lnTo>
                  <a:pt x="113217" y="166670"/>
                </a:lnTo>
                <a:lnTo>
                  <a:pt x="116430" y="171439"/>
                </a:lnTo>
                <a:lnTo>
                  <a:pt x="119365" y="176204"/>
                </a:lnTo>
                <a:lnTo>
                  <a:pt x="122116" y="180176"/>
                </a:lnTo>
                <a:lnTo>
                  <a:pt x="127289" y="186705"/>
                </a:lnTo>
                <a:lnTo>
                  <a:pt x="130573" y="189557"/>
                </a:lnTo>
                <a:lnTo>
                  <a:pt x="134350" y="192253"/>
                </a:lnTo>
                <a:lnTo>
                  <a:pt x="138456" y="194844"/>
                </a:lnTo>
                <a:lnTo>
                  <a:pt x="141986" y="198158"/>
                </a:lnTo>
                <a:lnTo>
                  <a:pt x="145134" y="201955"/>
                </a:lnTo>
                <a:lnTo>
                  <a:pt x="148026" y="206074"/>
                </a:lnTo>
                <a:lnTo>
                  <a:pt x="150748" y="208820"/>
                </a:lnTo>
                <a:lnTo>
                  <a:pt x="153357" y="210651"/>
                </a:lnTo>
                <a:lnTo>
                  <a:pt x="158372" y="213479"/>
                </a:lnTo>
                <a:lnTo>
                  <a:pt x="163246" y="217381"/>
                </a:lnTo>
                <a:lnTo>
                  <a:pt x="168059" y="221762"/>
                </a:lnTo>
                <a:lnTo>
                  <a:pt x="175242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69"/>
          <p:cNvSpPr/>
          <p:nvPr/>
        </p:nvSpPr>
        <p:spPr>
          <a:xfrm>
            <a:off x="1643062" y="3321843"/>
            <a:ext cx="13987" cy="157164"/>
          </a:xfrm>
          <a:custGeom>
            <a:avLst/>
            <a:gdLst/>
            <a:ahLst/>
            <a:cxnLst/>
            <a:rect l="0" t="0" r="0" b="0"/>
            <a:pathLst>
              <a:path w="13987" h="157164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7" y="6703"/>
                </a:lnTo>
                <a:lnTo>
                  <a:pt x="6151" y="7057"/>
                </a:lnTo>
                <a:lnTo>
                  <a:pt x="6482" y="7880"/>
                </a:lnTo>
                <a:lnTo>
                  <a:pt x="6849" y="10911"/>
                </a:lnTo>
                <a:lnTo>
                  <a:pt x="7741" y="12830"/>
                </a:lnTo>
                <a:lnTo>
                  <a:pt x="9130" y="14904"/>
                </a:lnTo>
                <a:lnTo>
                  <a:pt x="10849" y="17079"/>
                </a:lnTo>
                <a:lnTo>
                  <a:pt x="11995" y="19324"/>
                </a:lnTo>
                <a:lnTo>
                  <a:pt x="12759" y="21614"/>
                </a:lnTo>
                <a:lnTo>
                  <a:pt x="13269" y="23934"/>
                </a:lnTo>
                <a:lnTo>
                  <a:pt x="13608" y="27069"/>
                </a:lnTo>
                <a:lnTo>
                  <a:pt x="13835" y="30746"/>
                </a:lnTo>
                <a:lnTo>
                  <a:pt x="13986" y="34785"/>
                </a:lnTo>
                <a:lnTo>
                  <a:pt x="13292" y="46209"/>
                </a:lnTo>
                <a:lnTo>
                  <a:pt x="10406" y="82186"/>
                </a:lnTo>
                <a:lnTo>
                  <a:pt x="8524" y="96859"/>
                </a:lnTo>
                <a:lnTo>
                  <a:pt x="6477" y="108229"/>
                </a:lnTo>
                <a:lnTo>
                  <a:pt x="4318" y="117397"/>
                </a:lnTo>
                <a:lnTo>
                  <a:pt x="2879" y="124302"/>
                </a:lnTo>
                <a:lnTo>
                  <a:pt x="1919" y="129699"/>
                </a:lnTo>
                <a:lnTo>
                  <a:pt x="1279" y="134091"/>
                </a:lnTo>
                <a:lnTo>
                  <a:pt x="1647" y="137813"/>
                </a:lnTo>
                <a:lnTo>
                  <a:pt x="2685" y="141088"/>
                </a:lnTo>
                <a:lnTo>
                  <a:pt x="4171" y="144065"/>
                </a:lnTo>
                <a:lnTo>
                  <a:pt x="5162" y="146844"/>
                </a:lnTo>
                <a:lnTo>
                  <a:pt x="5823" y="149489"/>
                </a:lnTo>
                <a:lnTo>
                  <a:pt x="7144" y="1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70"/>
          <p:cNvSpPr/>
          <p:nvPr/>
        </p:nvSpPr>
        <p:spPr>
          <a:xfrm>
            <a:off x="1764508" y="3330727"/>
            <a:ext cx="110987" cy="126515"/>
          </a:xfrm>
          <a:custGeom>
            <a:avLst/>
            <a:gdLst/>
            <a:ahLst/>
            <a:cxnLst/>
            <a:rect l="0" t="0" r="0" b="0"/>
            <a:pathLst>
              <a:path w="110987" h="126515">
                <a:moveTo>
                  <a:pt x="14285" y="5404"/>
                </a:moveTo>
                <a:lnTo>
                  <a:pt x="14285" y="9196"/>
                </a:lnTo>
                <a:lnTo>
                  <a:pt x="13492" y="10313"/>
                </a:lnTo>
                <a:lnTo>
                  <a:pt x="12169" y="11058"/>
                </a:lnTo>
                <a:lnTo>
                  <a:pt x="10493" y="11555"/>
                </a:lnTo>
                <a:lnTo>
                  <a:pt x="9376" y="12679"/>
                </a:lnTo>
                <a:lnTo>
                  <a:pt x="8631" y="14223"/>
                </a:lnTo>
                <a:lnTo>
                  <a:pt x="8134" y="16046"/>
                </a:lnTo>
                <a:lnTo>
                  <a:pt x="7804" y="18848"/>
                </a:lnTo>
                <a:lnTo>
                  <a:pt x="7583" y="22304"/>
                </a:lnTo>
                <a:lnTo>
                  <a:pt x="7436" y="26196"/>
                </a:lnTo>
                <a:lnTo>
                  <a:pt x="6544" y="30378"/>
                </a:lnTo>
                <a:lnTo>
                  <a:pt x="5156" y="34753"/>
                </a:lnTo>
                <a:lnTo>
                  <a:pt x="3436" y="39257"/>
                </a:lnTo>
                <a:lnTo>
                  <a:pt x="2290" y="43848"/>
                </a:lnTo>
                <a:lnTo>
                  <a:pt x="1526" y="48496"/>
                </a:lnTo>
                <a:lnTo>
                  <a:pt x="1016" y="53182"/>
                </a:lnTo>
                <a:lnTo>
                  <a:pt x="677" y="57099"/>
                </a:lnTo>
                <a:lnTo>
                  <a:pt x="451" y="60505"/>
                </a:lnTo>
                <a:lnTo>
                  <a:pt x="300" y="63569"/>
                </a:lnTo>
                <a:lnTo>
                  <a:pt x="132" y="71207"/>
                </a:lnTo>
                <a:lnTo>
                  <a:pt x="0" y="106707"/>
                </a:lnTo>
                <a:lnTo>
                  <a:pt x="793" y="109452"/>
                </a:lnTo>
                <a:lnTo>
                  <a:pt x="2116" y="112075"/>
                </a:lnTo>
                <a:lnTo>
                  <a:pt x="3791" y="114618"/>
                </a:lnTo>
                <a:lnTo>
                  <a:pt x="5701" y="116313"/>
                </a:lnTo>
                <a:lnTo>
                  <a:pt x="7769" y="117443"/>
                </a:lnTo>
                <a:lnTo>
                  <a:pt x="9941" y="118196"/>
                </a:lnTo>
                <a:lnTo>
                  <a:pt x="12977" y="119493"/>
                </a:lnTo>
                <a:lnTo>
                  <a:pt x="20583" y="123050"/>
                </a:lnTo>
                <a:lnTo>
                  <a:pt x="24040" y="124315"/>
                </a:lnTo>
                <a:lnTo>
                  <a:pt x="27139" y="125160"/>
                </a:lnTo>
                <a:lnTo>
                  <a:pt x="29998" y="125722"/>
                </a:lnTo>
                <a:lnTo>
                  <a:pt x="32698" y="126097"/>
                </a:lnTo>
                <a:lnTo>
                  <a:pt x="35292" y="126347"/>
                </a:lnTo>
                <a:lnTo>
                  <a:pt x="37814" y="126514"/>
                </a:lnTo>
                <a:lnTo>
                  <a:pt x="41084" y="125831"/>
                </a:lnTo>
                <a:lnTo>
                  <a:pt x="44851" y="124583"/>
                </a:lnTo>
                <a:lnTo>
                  <a:pt x="48950" y="122956"/>
                </a:lnTo>
                <a:lnTo>
                  <a:pt x="52476" y="121872"/>
                </a:lnTo>
                <a:lnTo>
                  <a:pt x="55621" y="121149"/>
                </a:lnTo>
                <a:lnTo>
                  <a:pt x="58511" y="120668"/>
                </a:lnTo>
                <a:lnTo>
                  <a:pt x="61232" y="119553"/>
                </a:lnTo>
                <a:lnTo>
                  <a:pt x="63839" y="118015"/>
                </a:lnTo>
                <a:lnTo>
                  <a:pt x="66371" y="116197"/>
                </a:lnTo>
                <a:lnTo>
                  <a:pt x="69647" y="113397"/>
                </a:lnTo>
                <a:lnTo>
                  <a:pt x="73418" y="109943"/>
                </a:lnTo>
                <a:lnTo>
                  <a:pt x="84194" y="99614"/>
                </a:lnTo>
                <a:lnTo>
                  <a:pt x="87085" y="96785"/>
                </a:lnTo>
                <a:lnTo>
                  <a:pt x="89806" y="93312"/>
                </a:lnTo>
                <a:lnTo>
                  <a:pt x="92413" y="89409"/>
                </a:lnTo>
                <a:lnTo>
                  <a:pt x="94946" y="85220"/>
                </a:lnTo>
                <a:lnTo>
                  <a:pt x="97428" y="80839"/>
                </a:lnTo>
                <a:lnTo>
                  <a:pt x="102302" y="71739"/>
                </a:lnTo>
                <a:lnTo>
                  <a:pt x="103919" y="67884"/>
                </a:lnTo>
                <a:lnTo>
                  <a:pt x="104998" y="64520"/>
                </a:lnTo>
                <a:lnTo>
                  <a:pt x="105716" y="61483"/>
                </a:lnTo>
                <a:lnTo>
                  <a:pt x="106989" y="57871"/>
                </a:lnTo>
                <a:lnTo>
                  <a:pt x="108632" y="53876"/>
                </a:lnTo>
                <a:lnTo>
                  <a:pt x="110520" y="49625"/>
                </a:lnTo>
                <a:lnTo>
                  <a:pt x="110986" y="45203"/>
                </a:lnTo>
                <a:lnTo>
                  <a:pt x="110502" y="40668"/>
                </a:lnTo>
                <a:lnTo>
                  <a:pt x="109386" y="36057"/>
                </a:lnTo>
                <a:lnTo>
                  <a:pt x="108642" y="32189"/>
                </a:lnTo>
                <a:lnTo>
                  <a:pt x="108146" y="28817"/>
                </a:lnTo>
                <a:lnTo>
                  <a:pt x="107815" y="25775"/>
                </a:lnTo>
                <a:lnTo>
                  <a:pt x="106801" y="22160"/>
                </a:lnTo>
                <a:lnTo>
                  <a:pt x="105331" y="18162"/>
                </a:lnTo>
                <a:lnTo>
                  <a:pt x="103557" y="13909"/>
                </a:lnTo>
                <a:lnTo>
                  <a:pt x="101581" y="10280"/>
                </a:lnTo>
                <a:lnTo>
                  <a:pt x="99470" y="7067"/>
                </a:lnTo>
                <a:lnTo>
                  <a:pt x="97269" y="4131"/>
                </a:lnTo>
                <a:lnTo>
                  <a:pt x="89451" y="2174"/>
                </a:lnTo>
                <a:lnTo>
                  <a:pt x="77890" y="870"/>
                </a:lnTo>
                <a:lnTo>
                  <a:pt x="63832" y="0"/>
                </a:lnTo>
                <a:lnTo>
                  <a:pt x="53666" y="213"/>
                </a:lnTo>
                <a:lnTo>
                  <a:pt x="46096" y="1150"/>
                </a:lnTo>
                <a:lnTo>
                  <a:pt x="40255" y="2568"/>
                </a:lnTo>
                <a:lnTo>
                  <a:pt x="35567" y="4307"/>
                </a:lnTo>
                <a:lnTo>
                  <a:pt x="31648" y="6260"/>
                </a:lnTo>
                <a:lnTo>
                  <a:pt x="23448" y="11305"/>
                </a:lnTo>
                <a:lnTo>
                  <a:pt x="22775" y="12513"/>
                </a:lnTo>
                <a:lnTo>
                  <a:pt x="22326" y="14112"/>
                </a:lnTo>
                <a:lnTo>
                  <a:pt x="21429" y="196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71"/>
          <p:cNvSpPr/>
          <p:nvPr/>
        </p:nvSpPr>
        <p:spPr>
          <a:xfrm>
            <a:off x="2141050" y="3321843"/>
            <a:ext cx="30651" cy="142876"/>
          </a:xfrm>
          <a:custGeom>
            <a:avLst/>
            <a:gdLst/>
            <a:ahLst/>
            <a:cxnLst/>
            <a:rect l="0" t="0" r="0" b="0"/>
            <a:pathLst>
              <a:path w="30651" h="142876">
                <a:moveTo>
                  <a:pt x="30650" y="0"/>
                </a:moveTo>
                <a:lnTo>
                  <a:pt x="19801" y="0"/>
                </a:lnTo>
                <a:lnTo>
                  <a:pt x="18654" y="794"/>
                </a:lnTo>
                <a:lnTo>
                  <a:pt x="17890" y="2117"/>
                </a:lnTo>
                <a:lnTo>
                  <a:pt x="16664" y="6151"/>
                </a:lnTo>
                <a:lnTo>
                  <a:pt x="16563" y="8070"/>
                </a:lnTo>
                <a:lnTo>
                  <a:pt x="16452" y="14434"/>
                </a:lnTo>
                <a:lnTo>
                  <a:pt x="15628" y="18354"/>
                </a:lnTo>
                <a:lnTo>
                  <a:pt x="14285" y="22555"/>
                </a:lnTo>
                <a:lnTo>
                  <a:pt x="12596" y="26943"/>
                </a:lnTo>
                <a:lnTo>
                  <a:pt x="11470" y="31456"/>
                </a:lnTo>
                <a:lnTo>
                  <a:pt x="10720" y="36052"/>
                </a:lnTo>
                <a:lnTo>
                  <a:pt x="10219" y="40704"/>
                </a:lnTo>
                <a:lnTo>
                  <a:pt x="9092" y="45392"/>
                </a:lnTo>
                <a:lnTo>
                  <a:pt x="7546" y="50105"/>
                </a:lnTo>
                <a:lnTo>
                  <a:pt x="5723" y="54835"/>
                </a:lnTo>
                <a:lnTo>
                  <a:pt x="4506" y="59575"/>
                </a:lnTo>
                <a:lnTo>
                  <a:pt x="3696" y="64323"/>
                </a:lnTo>
                <a:lnTo>
                  <a:pt x="3155" y="69076"/>
                </a:lnTo>
                <a:lnTo>
                  <a:pt x="2795" y="74626"/>
                </a:lnTo>
                <a:lnTo>
                  <a:pt x="2555" y="80707"/>
                </a:lnTo>
                <a:lnTo>
                  <a:pt x="2170" y="99992"/>
                </a:lnTo>
                <a:lnTo>
                  <a:pt x="1344" y="103968"/>
                </a:lnTo>
                <a:lnTo>
                  <a:pt x="0" y="108205"/>
                </a:lnTo>
                <a:lnTo>
                  <a:pt x="2075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72"/>
          <p:cNvSpPr/>
          <p:nvPr/>
        </p:nvSpPr>
        <p:spPr>
          <a:xfrm>
            <a:off x="2258453" y="3293268"/>
            <a:ext cx="133266" cy="171119"/>
          </a:xfrm>
          <a:custGeom>
            <a:avLst/>
            <a:gdLst/>
            <a:ahLst/>
            <a:cxnLst/>
            <a:rect l="0" t="0" r="0" b="0"/>
            <a:pathLst>
              <a:path w="133266" h="171119">
                <a:moveTo>
                  <a:pt x="34690" y="7144"/>
                </a:moveTo>
                <a:lnTo>
                  <a:pt x="27633" y="14201"/>
                </a:lnTo>
                <a:lnTo>
                  <a:pt x="27572" y="18054"/>
                </a:lnTo>
                <a:lnTo>
                  <a:pt x="27554" y="28016"/>
                </a:lnTo>
                <a:lnTo>
                  <a:pt x="26758" y="31377"/>
                </a:lnTo>
                <a:lnTo>
                  <a:pt x="25433" y="34412"/>
                </a:lnTo>
                <a:lnTo>
                  <a:pt x="23756" y="37229"/>
                </a:lnTo>
                <a:lnTo>
                  <a:pt x="21845" y="40694"/>
                </a:lnTo>
                <a:lnTo>
                  <a:pt x="17604" y="48778"/>
                </a:lnTo>
                <a:lnTo>
                  <a:pt x="10754" y="62254"/>
                </a:lnTo>
                <a:lnTo>
                  <a:pt x="9208" y="66903"/>
                </a:lnTo>
                <a:lnTo>
                  <a:pt x="8177" y="71590"/>
                </a:lnTo>
                <a:lnTo>
                  <a:pt x="7489" y="76302"/>
                </a:lnTo>
                <a:lnTo>
                  <a:pt x="7031" y="81030"/>
                </a:lnTo>
                <a:lnTo>
                  <a:pt x="6726" y="85771"/>
                </a:lnTo>
                <a:lnTo>
                  <a:pt x="6522" y="90518"/>
                </a:lnTo>
                <a:lnTo>
                  <a:pt x="5593" y="95270"/>
                </a:lnTo>
                <a:lnTo>
                  <a:pt x="4179" y="100026"/>
                </a:lnTo>
                <a:lnTo>
                  <a:pt x="2443" y="104784"/>
                </a:lnTo>
                <a:lnTo>
                  <a:pt x="1286" y="109544"/>
                </a:lnTo>
                <a:lnTo>
                  <a:pt x="514" y="114304"/>
                </a:lnTo>
                <a:lnTo>
                  <a:pt x="0" y="119065"/>
                </a:lnTo>
                <a:lnTo>
                  <a:pt x="451" y="123827"/>
                </a:lnTo>
                <a:lnTo>
                  <a:pt x="1545" y="128589"/>
                </a:lnTo>
                <a:lnTo>
                  <a:pt x="3069" y="133351"/>
                </a:lnTo>
                <a:lnTo>
                  <a:pt x="4084" y="137319"/>
                </a:lnTo>
                <a:lnTo>
                  <a:pt x="4761" y="140759"/>
                </a:lnTo>
                <a:lnTo>
                  <a:pt x="5213" y="143846"/>
                </a:lnTo>
                <a:lnTo>
                  <a:pt x="6307" y="146697"/>
                </a:lnTo>
                <a:lnTo>
                  <a:pt x="9640" y="151982"/>
                </a:lnTo>
                <a:lnTo>
                  <a:pt x="13767" y="156977"/>
                </a:lnTo>
                <a:lnTo>
                  <a:pt x="19092" y="162859"/>
                </a:lnTo>
                <a:lnTo>
                  <a:pt x="23806" y="167670"/>
                </a:lnTo>
                <a:lnTo>
                  <a:pt x="25847" y="168930"/>
                </a:lnTo>
                <a:lnTo>
                  <a:pt x="28001" y="169770"/>
                </a:lnTo>
                <a:lnTo>
                  <a:pt x="30231" y="170330"/>
                </a:lnTo>
                <a:lnTo>
                  <a:pt x="32511" y="170704"/>
                </a:lnTo>
                <a:lnTo>
                  <a:pt x="34825" y="170953"/>
                </a:lnTo>
                <a:lnTo>
                  <a:pt x="37161" y="171118"/>
                </a:lnTo>
                <a:lnTo>
                  <a:pt x="40306" y="170436"/>
                </a:lnTo>
                <a:lnTo>
                  <a:pt x="43990" y="169186"/>
                </a:lnTo>
                <a:lnTo>
                  <a:pt x="48034" y="167560"/>
                </a:lnTo>
                <a:lnTo>
                  <a:pt x="51524" y="165682"/>
                </a:lnTo>
                <a:lnTo>
                  <a:pt x="54644" y="163636"/>
                </a:lnTo>
                <a:lnTo>
                  <a:pt x="57517" y="161478"/>
                </a:lnTo>
                <a:lnTo>
                  <a:pt x="60227" y="160040"/>
                </a:lnTo>
                <a:lnTo>
                  <a:pt x="62827" y="159081"/>
                </a:lnTo>
                <a:lnTo>
                  <a:pt x="65354" y="158442"/>
                </a:lnTo>
                <a:lnTo>
                  <a:pt x="68627" y="156428"/>
                </a:lnTo>
                <a:lnTo>
                  <a:pt x="72396" y="153498"/>
                </a:lnTo>
                <a:lnTo>
                  <a:pt x="76496" y="149957"/>
                </a:lnTo>
                <a:lnTo>
                  <a:pt x="80023" y="146803"/>
                </a:lnTo>
                <a:lnTo>
                  <a:pt x="86059" y="141182"/>
                </a:lnTo>
                <a:lnTo>
                  <a:pt x="88780" y="137777"/>
                </a:lnTo>
                <a:lnTo>
                  <a:pt x="91387" y="133920"/>
                </a:lnTo>
                <a:lnTo>
                  <a:pt x="93919" y="129761"/>
                </a:lnTo>
                <a:lnTo>
                  <a:pt x="105068" y="112531"/>
                </a:lnTo>
                <a:lnTo>
                  <a:pt x="108596" y="107565"/>
                </a:lnTo>
                <a:lnTo>
                  <a:pt x="111742" y="103460"/>
                </a:lnTo>
                <a:lnTo>
                  <a:pt x="114633" y="99929"/>
                </a:lnTo>
                <a:lnTo>
                  <a:pt x="117354" y="95195"/>
                </a:lnTo>
                <a:lnTo>
                  <a:pt x="119962" y="89657"/>
                </a:lnTo>
                <a:lnTo>
                  <a:pt x="122494" y="83584"/>
                </a:lnTo>
                <a:lnTo>
                  <a:pt x="124976" y="78742"/>
                </a:lnTo>
                <a:lnTo>
                  <a:pt x="127425" y="74719"/>
                </a:lnTo>
                <a:lnTo>
                  <a:pt x="129850" y="71244"/>
                </a:lnTo>
                <a:lnTo>
                  <a:pt x="131468" y="67340"/>
                </a:lnTo>
                <a:lnTo>
                  <a:pt x="132546" y="63150"/>
                </a:lnTo>
                <a:lnTo>
                  <a:pt x="133265" y="58768"/>
                </a:lnTo>
                <a:lnTo>
                  <a:pt x="132950" y="54260"/>
                </a:lnTo>
                <a:lnTo>
                  <a:pt x="131947" y="49667"/>
                </a:lnTo>
                <a:lnTo>
                  <a:pt x="130484" y="45018"/>
                </a:lnTo>
                <a:lnTo>
                  <a:pt x="128715" y="41124"/>
                </a:lnTo>
                <a:lnTo>
                  <a:pt x="126742" y="37735"/>
                </a:lnTo>
                <a:lnTo>
                  <a:pt x="124633" y="34682"/>
                </a:lnTo>
                <a:lnTo>
                  <a:pt x="122433" y="31059"/>
                </a:lnTo>
                <a:lnTo>
                  <a:pt x="120173" y="27056"/>
                </a:lnTo>
                <a:lnTo>
                  <a:pt x="117872" y="22800"/>
                </a:lnTo>
                <a:lnTo>
                  <a:pt x="107608" y="18375"/>
                </a:lnTo>
                <a:lnTo>
                  <a:pt x="92033" y="13837"/>
                </a:lnTo>
                <a:lnTo>
                  <a:pt x="3469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2078831" y="3393281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74"/>
          <p:cNvSpPr/>
          <p:nvPr/>
        </p:nvSpPr>
        <p:spPr>
          <a:xfrm>
            <a:off x="950118" y="3050468"/>
            <a:ext cx="35398" cy="21345"/>
          </a:xfrm>
          <a:custGeom>
            <a:avLst/>
            <a:gdLst/>
            <a:ahLst/>
            <a:cxnLst/>
            <a:rect l="0" t="0" r="0" b="0"/>
            <a:pathLst>
              <a:path w="35398" h="21345">
                <a:moveTo>
                  <a:pt x="0" y="14200"/>
                </a:moveTo>
                <a:lnTo>
                  <a:pt x="6850" y="7350"/>
                </a:lnTo>
                <a:lnTo>
                  <a:pt x="7742" y="7253"/>
                </a:lnTo>
                <a:lnTo>
                  <a:pt x="9130" y="7187"/>
                </a:lnTo>
                <a:lnTo>
                  <a:pt x="13269" y="7082"/>
                </a:lnTo>
                <a:lnTo>
                  <a:pt x="14402" y="6280"/>
                </a:lnTo>
                <a:lnTo>
                  <a:pt x="15952" y="4951"/>
                </a:lnTo>
                <a:lnTo>
                  <a:pt x="20349" y="908"/>
                </a:lnTo>
                <a:lnTo>
                  <a:pt x="21504" y="576"/>
                </a:lnTo>
                <a:lnTo>
                  <a:pt x="23067" y="355"/>
                </a:lnTo>
                <a:lnTo>
                  <a:pt x="27487" y="0"/>
                </a:lnTo>
                <a:lnTo>
                  <a:pt x="28644" y="764"/>
                </a:lnTo>
                <a:lnTo>
                  <a:pt x="30208" y="2068"/>
                </a:lnTo>
                <a:lnTo>
                  <a:pt x="35397" y="6765"/>
                </a:lnTo>
                <a:lnTo>
                  <a:pt x="34710" y="6862"/>
                </a:lnTo>
                <a:lnTo>
                  <a:pt x="33459" y="6927"/>
                </a:lnTo>
                <a:lnTo>
                  <a:pt x="31831" y="6970"/>
                </a:lnTo>
                <a:lnTo>
                  <a:pt x="30746" y="7792"/>
                </a:lnTo>
                <a:lnTo>
                  <a:pt x="30022" y="9135"/>
                </a:lnTo>
                <a:lnTo>
                  <a:pt x="28861" y="13200"/>
                </a:lnTo>
                <a:lnTo>
                  <a:pt x="28766" y="14327"/>
                </a:lnTo>
                <a:lnTo>
                  <a:pt x="28702" y="15872"/>
                </a:lnTo>
                <a:lnTo>
                  <a:pt x="28575" y="213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 89"/>
          <p:cNvSpPr/>
          <p:nvPr/>
        </p:nvSpPr>
        <p:spPr>
          <a:xfrm>
            <a:off x="2028825" y="338613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76"/>
          <p:cNvSpPr/>
          <p:nvPr/>
        </p:nvSpPr>
        <p:spPr>
          <a:xfrm>
            <a:off x="2007560" y="3365822"/>
            <a:ext cx="35527" cy="41745"/>
          </a:xfrm>
          <a:custGeom>
            <a:avLst/>
            <a:gdLst/>
            <a:ahLst/>
            <a:cxnLst/>
            <a:rect l="0" t="0" r="0" b="0"/>
            <a:pathLst>
              <a:path w="35527" h="41745">
                <a:moveTo>
                  <a:pt x="6977" y="27459"/>
                </a:moveTo>
                <a:lnTo>
                  <a:pt x="10770" y="27459"/>
                </a:lnTo>
                <a:lnTo>
                  <a:pt x="11887" y="28253"/>
                </a:lnTo>
                <a:lnTo>
                  <a:pt x="12631" y="29576"/>
                </a:lnTo>
                <a:lnTo>
                  <a:pt x="13827" y="33610"/>
                </a:lnTo>
                <a:lnTo>
                  <a:pt x="15512" y="33941"/>
                </a:lnTo>
                <a:lnTo>
                  <a:pt x="18223" y="34161"/>
                </a:lnTo>
                <a:lnTo>
                  <a:pt x="21618" y="34308"/>
                </a:lnTo>
                <a:lnTo>
                  <a:pt x="23882" y="35200"/>
                </a:lnTo>
                <a:lnTo>
                  <a:pt x="25391" y="36588"/>
                </a:lnTo>
                <a:lnTo>
                  <a:pt x="28401" y="41735"/>
                </a:lnTo>
                <a:lnTo>
                  <a:pt x="28407" y="41744"/>
                </a:lnTo>
                <a:lnTo>
                  <a:pt x="28408" y="35595"/>
                </a:lnTo>
                <a:lnTo>
                  <a:pt x="29202" y="34470"/>
                </a:lnTo>
                <a:lnTo>
                  <a:pt x="30525" y="32927"/>
                </a:lnTo>
                <a:lnTo>
                  <a:pt x="32200" y="31104"/>
                </a:lnTo>
                <a:lnTo>
                  <a:pt x="33317" y="29095"/>
                </a:lnTo>
                <a:lnTo>
                  <a:pt x="34063" y="26962"/>
                </a:lnTo>
                <a:lnTo>
                  <a:pt x="34559" y="24747"/>
                </a:lnTo>
                <a:lnTo>
                  <a:pt x="34890" y="22476"/>
                </a:lnTo>
                <a:lnTo>
                  <a:pt x="35111" y="20168"/>
                </a:lnTo>
                <a:lnTo>
                  <a:pt x="35258" y="17836"/>
                </a:lnTo>
                <a:lnTo>
                  <a:pt x="35421" y="13128"/>
                </a:lnTo>
                <a:lnTo>
                  <a:pt x="35526" y="7430"/>
                </a:lnTo>
                <a:lnTo>
                  <a:pt x="34741" y="6169"/>
                </a:lnTo>
                <a:lnTo>
                  <a:pt x="33424" y="4534"/>
                </a:lnTo>
                <a:lnTo>
                  <a:pt x="29399" y="0"/>
                </a:lnTo>
                <a:lnTo>
                  <a:pt x="26687" y="1215"/>
                </a:lnTo>
                <a:lnTo>
                  <a:pt x="22499" y="3613"/>
                </a:lnTo>
                <a:lnTo>
                  <a:pt x="17325" y="6800"/>
                </a:lnTo>
                <a:lnTo>
                  <a:pt x="13082" y="9717"/>
                </a:lnTo>
                <a:lnTo>
                  <a:pt x="9459" y="12456"/>
                </a:lnTo>
                <a:lnTo>
                  <a:pt x="1735" y="18763"/>
                </a:lnTo>
                <a:lnTo>
                  <a:pt x="1101" y="20074"/>
                </a:lnTo>
                <a:lnTo>
                  <a:pt x="678" y="21742"/>
                </a:lnTo>
                <a:lnTo>
                  <a:pt x="0" y="26329"/>
                </a:lnTo>
                <a:lnTo>
                  <a:pt x="738" y="26706"/>
                </a:lnTo>
                <a:lnTo>
                  <a:pt x="2024" y="26957"/>
                </a:lnTo>
                <a:lnTo>
                  <a:pt x="5999" y="27360"/>
                </a:lnTo>
                <a:lnTo>
                  <a:pt x="7118" y="27392"/>
                </a:lnTo>
                <a:lnTo>
                  <a:pt x="17593" y="27456"/>
                </a:lnTo>
                <a:lnTo>
                  <a:pt x="18817" y="26663"/>
                </a:lnTo>
                <a:lnTo>
                  <a:pt x="19633" y="25341"/>
                </a:lnTo>
                <a:lnTo>
                  <a:pt x="20177" y="23666"/>
                </a:lnTo>
                <a:lnTo>
                  <a:pt x="21333" y="22549"/>
                </a:lnTo>
                <a:lnTo>
                  <a:pt x="22898" y="21804"/>
                </a:lnTo>
                <a:lnTo>
                  <a:pt x="27320" y="20609"/>
                </a:lnTo>
                <a:lnTo>
                  <a:pt x="26889" y="19717"/>
                </a:lnTo>
                <a:lnTo>
                  <a:pt x="25808" y="18329"/>
                </a:lnTo>
                <a:lnTo>
                  <a:pt x="21265" y="131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77"/>
          <p:cNvSpPr/>
          <p:nvPr/>
        </p:nvSpPr>
        <p:spPr>
          <a:xfrm>
            <a:off x="2500312" y="3378993"/>
            <a:ext cx="14288" cy="28576"/>
          </a:xfrm>
          <a:custGeom>
            <a:avLst/>
            <a:gdLst/>
            <a:ahLst/>
            <a:cxnLst/>
            <a:rect l="0" t="0" r="0" b="0"/>
            <a:pathLst>
              <a:path w="14288" h="28576">
                <a:moveTo>
                  <a:pt x="14287" y="0"/>
                </a:moveTo>
                <a:lnTo>
                  <a:pt x="10495" y="3792"/>
                </a:lnTo>
                <a:lnTo>
                  <a:pt x="9378" y="5703"/>
                </a:lnTo>
                <a:lnTo>
                  <a:pt x="8633" y="7771"/>
                </a:lnTo>
                <a:lnTo>
                  <a:pt x="7438" y="13001"/>
                </a:lnTo>
                <a:lnTo>
                  <a:pt x="6546" y="14223"/>
                </a:lnTo>
                <a:lnTo>
                  <a:pt x="5158" y="15832"/>
                </a:lnTo>
                <a:lnTo>
                  <a:pt x="3438" y="17699"/>
                </a:lnTo>
                <a:lnTo>
                  <a:pt x="2292" y="19737"/>
                </a:lnTo>
                <a:lnTo>
                  <a:pt x="1528" y="21889"/>
                </a:lnTo>
                <a:lnTo>
                  <a:pt x="0" y="285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78"/>
          <p:cNvSpPr/>
          <p:nvPr/>
        </p:nvSpPr>
        <p:spPr>
          <a:xfrm>
            <a:off x="2622756" y="3300412"/>
            <a:ext cx="13288" cy="164307"/>
          </a:xfrm>
          <a:custGeom>
            <a:avLst/>
            <a:gdLst/>
            <a:ahLst/>
            <a:cxnLst/>
            <a:rect l="0" t="0" r="0" b="0"/>
            <a:pathLst>
              <a:path w="13288" h="164307">
                <a:moveTo>
                  <a:pt x="13287" y="0"/>
                </a:moveTo>
                <a:lnTo>
                  <a:pt x="13287" y="40980"/>
                </a:lnTo>
                <a:lnTo>
                  <a:pt x="12494" y="53514"/>
                </a:lnTo>
                <a:lnTo>
                  <a:pt x="11171" y="64252"/>
                </a:lnTo>
                <a:lnTo>
                  <a:pt x="9495" y="73790"/>
                </a:lnTo>
                <a:lnTo>
                  <a:pt x="8378" y="81737"/>
                </a:lnTo>
                <a:lnTo>
                  <a:pt x="7633" y="88622"/>
                </a:lnTo>
                <a:lnTo>
                  <a:pt x="7136" y="94801"/>
                </a:lnTo>
                <a:lnTo>
                  <a:pt x="6806" y="100507"/>
                </a:lnTo>
                <a:lnTo>
                  <a:pt x="6438" y="111080"/>
                </a:lnTo>
                <a:lnTo>
                  <a:pt x="6231" y="122165"/>
                </a:lnTo>
                <a:lnTo>
                  <a:pt x="5408" y="125893"/>
                </a:lnTo>
                <a:lnTo>
                  <a:pt x="4066" y="129966"/>
                </a:lnTo>
                <a:lnTo>
                  <a:pt x="2377" y="134269"/>
                </a:lnTo>
                <a:lnTo>
                  <a:pt x="1251" y="137932"/>
                </a:lnTo>
                <a:lnTo>
                  <a:pt x="501" y="141167"/>
                </a:lnTo>
                <a:lnTo>
                  <a:pt x="0" y="144118"/>
                </a:lnTo>
                <a:lnTo>
                  <a:pt x="461" y="146878"/>
                </a:lnTo>
                <a:lnTo>
                  <a:pt x="1561" y="149513"/>
                </a:lnTo>
                <a:lnTo>
                  <a:pt x="5239" y="155651"/>
                </a:lnTo>
                <a:lnTo>
                  <a:pt x="5540" y="156949"/>
                </a:lnTo>
                <a:lnTo>
                  <a:pt x="5741" y="158608"/>
                </a:lnTo>
                <a:lnTo>
                  <a:pt x="6144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79"/>
          <p:cNvSpPr/>
          <p:nvPr/>
        </p:nvSpPr>
        <p:spPr>
          <a:xfrm>
            <a:off x="2750353" y="3314700"/>
            <a:ext cx="99929" cy="128490"/>
          </a:xfrm>
          <a:custGeom>
            <a:avLst/>
            <a:gdLst/>
            <a:ahLst/>
            <a:cxnLst/>
            <a:rect l="0" t="0" r="0" b="0"/>
            <a:pathLst>
              <a:path w="99929" h="128490">
                <a:moveTo>
                  <a:pt x="21421" y="0"/>
                </a:moveTo>
                <a:lnTo>
                  <a:pt x="21421" y="10641"/>
                </a:lnTo>
                <a:lnTo>
                  <a:pt x="20628" y="13444"/>
                </a:lnTo>
                <a:lnTo>
                  <a:pt x="19305" y="16900"/>
                </a:lnTo>
                <a:lnTo>
                  <a:pt x="17629" y="20791"/>
                </a:lnTo>
                <a:lnTo>
                  <a:pt x="16512" y="24180"/>
                </a:lnTo>
                <a:lnTo>
                  <a:pt x="15767" y="27232"/>
                </a:lnTo>
                <a:lnTo>
                  <a:pt x="15271" y="30060"/>
                </a:lnTo>
                <a:lnTo>
                  <a:pt x="14146" y="33534"/>
                </a:lnTo>
                <a:lnTo>
                  <a:pt x="12602" y="37437"/>
                </a:lnTo>
                <a:lnTo>
                  <a:pt x="10779" y="41627"/>
                </a:lnTo>
                <a:lnTo>
                  <a:pt x="8771" y="45213"/>
                </a:lnTo>
                <a:lnTo>
                  <a:pt x="6637" y="48398"/>
                </a:lnTo>
                <a:lnTo>
                  <a:pt x="4422" y="51315"/>
                </a:lnTo>
                <a:lnTo>
                  <a:pt x="2945" y="54848"/>
                </a:lnTo>
                <a:lnTo>
                  <a:pt x="1960" y="58790"/>
                </a:lnTo>
                <a:lnTo>
                  <a:pt x="1303" y="63005"/>
                </a:lnTo>
                <a:lnTo>
                  <a:pt x="866" y="66610"/>
                </a:lnTo>
                <a:lnTo>
                  <a:pt x="574" y="69806"/>
                </a:lnTo>
                <a:lnTo>
                  <a:pt x="379" y="72731"/>
                </a:lnTo>
                <a:lnTo>
                  <a:pt x="250" y="76268"/>
                </a:lnTo>
                <a:lnTo>
                  <a:pt x="41" y="91235"/>
                </a:lnTo>
                <a:lnTo>
                  <a:pt x="0" y="102071"/>
                </a:lnTo>
                <a:lnTo>
                  <a:pt x="791" y="104559"/>
                </a:lnTo>
                <a:lnTo>
                  <a:pt x="2111" y="107012"/>
                </a:lnTo>
                <a:lnTo>
                  <a:pt x="3785" y="109441"/>
                </a:lnTo>
                <a:lnTo>
                  <a:pt x="4902" y="111854"/>
                </a:lnTo>
                <a:lnTo>
                  <a:pt x="5646" y="114257"/>
                </a:lnTo>
                <a:lnTo>
                  <a:pt x="6142" y="116652"/>
                </a:lnTo>
                <a:lnTo>
                  <a:pt x="7266" y="118249"/>
                </a:lnTo>
                <a:lnTo>
                  <a:pt x="8810" y="119314"/>
                </a:lnTo>
                <a:lnTo>
                  <a:pt x="10632" y="120024"/>
                </a:lnTo>
                <a:lnTo>
                  <a:pt x="12641" y="121291"/>
                </a:lnTo>
                <a:lnTo>
                  <a:pt x="14774" y="122929"/>
                </a:lnTo>
                <a:lnTo>
                  <a:pt x="16990" y="124815"/>
                </a:lnTo>
                <a:lnTo>
                  <a:pt x="19261" y="126072"/>
                </a:lnTo>
                <a:lnTo>
                  <a:pt x="21568" y="126911"/>
                </a:lnTo>
                <a:lnTo>
                  <a:pt x="23901" y="127469"/>
                </a:lnTo>
                <a:lnTo>
                  <a:pt x="26249" y="127842"/>
                </a:lnTo>
                <a:lnTo>
                  <a:pt x="28609" y="128090"/>
                </a:lnTo>
                <a:lnTo>
                  <a:pt x="30975" y="128256"/>
                </a:lnTo>
                <a:lnTo>
                  <a:pt x="33347" y="128366"/>
                </a:lnTo>
                <a:lnTo>
                  <a:pt x="38099" y="128489"/>
                </a:lnTo>
                <a:lnTo>
                  <a:pt x="40477" y="127728"/>
                </a:lnTo>
                <a:lnTo>
                  <a:pt x="42856" y="126427"/>
                </a:lnTo>
                <a:lnTo>
                  <a:pt x="45237" y="124766"/>
                </a:lnTo>
                <a:lnTo>
                  <a:pt x="51586" y="116514"/>
                </a:lnTo>
                <a:lnTo>
                  <a:pt x="79307" y="77120"/>
                </a:lnTo>
                <a:lnTo>
                  <a:pt x="85411" y="68876"/>
                </a:lnTo>
                <a:lnTo>
                  <a:pt x="90275" y="62586"/>
                </a:lnTo>
                <a:lnTo>
                  <a:pt x="93517" y="56805"/>
                </a:lnTo>
                <a:lnTo>
                  <a:pt x="95679" y="51363"/>
                </a:lnTo>
                <a:lnTo>
                  <a:pt x="97120" y="46148"/>
                </a:lnTo>
                <a:lnTo>
                  <a:pt x="98081" y="41878"/>
                </a:lnTo>
                <a:lnTo>
                  <a:pt x="98722" y="38237"/>
                </a:lnTo>
                <a:lnTo>
                  <a:pt x="99149" y="35016"/>
                </a:lnTo>
                <a:lnTo>
                  <a:pt x="99433" y="32075"/>
                </a:lnTo>
                <a:lnTo>
                  <a:pt x="99623" y="29321"/>
                </a:lnTo>
                <a:lnTo>
                  <a:pt x="99749" y="26691"/>
                </a:lnTo>
                <a:lnTo>
                  <a:pt x="99890" y="21652"/>
                </a:lnTo>
                <a:lnTo>
                  <a:pt x="99928" y="19197"/>
                </a:lnTo>
                <a:lnTo>
                  <a:pt x="99159" y="17560"/>
                </a:lnTo>
                <a:lnTo>
                  <a:pt x="97852" y="16469"/>
                </a:lnTo>
                <a:lnTo>
                  <a:pt x="96188" y="15742"/>
                </a:lnTo>
                <a:lnTo>
                  <a:pt x="95078" y="14463"/>
                </a:lnTo>
                <a:lnTo>
                  <a:pt x="94338" y="12817"/>
                </a:lnTo>
                <a:lnTo>
                  <a:pt x="93845" y="10926"/>
                </a:lnTo>
                <a:lnTo>
                  <a:pt x="92723" y="9665"/>
                </a:lnTo>
                <a:lnTo>
                  <a:pt x="91180" y="8824"/>
                </a:lnTo>
                <a:lnTo>
                  <a:pt x="89359" y="8264"/>
                </a:lnTo>
                <a:lnTo>
                  <a:pt x="87350" y="7890"/>
                </a:lnTo>
                <a:lnTo>
                  <a:pt x="85218" y="7641"/>
                </a:lnTo>
                <a:lnTo>
                  <a:pt x="79884" y="7242"/>
                </a:lnTo>
                <a:lnTo>
                  <a:pt x="77038" y="7187"/>
                </a:lnTo>
                <a:lnTo>
                  <a:pt x="71428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80"/>
          <p:cNvSpPr/>
          <p:nvPr/>
        </p:nvSpPr>
        <p:spPr>
          <a:xfrm>
            <a:off x="2986087" y="3364706"/>
            <a:ext cx="21432" cy="21432"/>
          </a:xfrm>
          <a:custGeom>
            <a:avLst/>
            <a:gdLst/>
            <a:ahLst/>
            <a:cxnLst/>
            <a:rect l="0" t="0" r="0" b="0"/>
            <a:pathLst>
              <a:path w="21432" h="21432">
                <a:moveTo>
                  <a:pt x="0" y="21431"/>
                </a:moveTo>
                <a:lnTo>
                  <a:pt x="0" y="15280"/>
                </a:lnTo>
                <a:lnTo>
                  <a:pt x="794" y="14949"/>
                </a:lnTo>
                <a:lnTo>
                  <a:pt x="2116" y="14729"/>
                </a:lnTo>
                <a:lnTo>
                  <a:pt x="3792" y="14581"/>
                </a:lnTo>
                <a:lnTo>
                  <a:pt x="4909" y="13690"/>
                </a:lnTo>
                <a:lnTo>
                  <a:pt x="5654" y="12301"/>
                </a:lnTo>
                <a:lnTo>
                  <a:pt x="6151" y="10582"/>
                </a:lnTo>
                <a:lnTo>
                  <a:pt x="7275" y="9436"/>
                </a:lnTo>
                <a:lnTo>
                  <a:pt x="8819" y="8672"/>
                </a:lnTo>
                <a:lnTo>
                  <a:pt x="10642" y="8162"/>
                </a:lnTo>
                <a:lnTo>
                  <a:pt x="12651" y="7029"/>
                </a:lnTo>
                <a:lnTo>
                  <a:pt x="14784" y="5479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81"/>
          <p:cNvSpPr/>
          <p:nvPr/>
        </p:nvSpPr>
        <p:spPr>
          <a:xfrm>
            <a:off x="3129258" y="3293268"/>
            <a:ext cx="13993" cy="157164"/>
          </a:xfrm>
          <a:custGeom>
            <a:avLst/>
            <a:gdLst/>
            <a:ahLst/>
            <a:cxnLst/>
            <a:rect l="0" t="0" r="0" b="0"/>
            <a:pathLst>
              <a:path w="13993" h="157164">
                <a:moveTo>
                  <a:pt x="13992" y="0"/>
                </a:moveTo>
                <a:lnTo>
                  <a:pt x="13992" y="41627"/>
                </a:lnTo>
                <a:lnTo>
                  <a:pt x="13198" y="45214"/>
                </a:lnTo>
                <a:lnTo>
                  <a:pt x="11875" y="48399"/>
                </a:lnTo>
                <a:lnTo>
                  <a:pt x="10199" y="51316"/>
                </a:lnTo>
                <a:lnTo>
                  <a:pt x="9082" y="54848"/>
                </a:lnTo>
                <a:lnTo>
                  <a:pt x="8337" y="58790"/>
                </a:lnTo>
                <a:lnTo>
                  <a:pt x="7841" y="63006"/>
                </a:lnTo>
                <a:lnTo>
                  <a:pt x="7510" y="67404"/>
                </a:lnTo>
                <a:lnTo>
                  <a:pt x="7289" y="71924"/>
                </a:lnTo>
                <a:lnTo>
                  <a:pt x="7044" y="81179"/>
                </a:lnTo>
                <a:lnTo>
                  <a:pt x="6935" y="90584"/>
                </a:lnTo>
                <a:lnTo>
                  <a:pt x="6112" y="95315"/>
                </a:lnTo>
                <a:lnTo>
                  <a:pt x="4770" y="100055"/>
                </a:lnTo>
                <a:lnTo>
                  <a:pt x="3081" y="104804"/>
                </a:lnTo>
                <a:lnTo>
                  <a:pt x="1955" y="108763"/>
                </a:lnTo>
                <a:lnTo>
                  <a:pt x="1205" y="112196"/>
                </a:lnTo>
                <a:lnTo>
                  <a:pt x="705" y="115278"/>
                </a:lnTo>
                <a:lnTo>
                  <a:pt x="371" y="118921"/>
                </a:lnTo>
                <a:lnTo>
                  <a:pt x="149" y="122937"/>
                </a:lnTo>
                <a:lnTo>
                  <a:pt x="0" y="127202"/>
                </a:lnTo>
                <a:lnTo>
                  <a:pt x="695" y="130839"/>
                </a:lnTo>
                <a:lnTo>
                  <a:pt x="1953" y="134058"/>
                </a:lnTo>
                <a:lnTo>
                  <a:pt x="3584" y="136997"/>
                </a:lnTo>
                <a:lnTo>
                  <a:pt x="4672" y="139750"/>
                </a:lnTo>
                <a:lnTo>
                  <a:pt x="5397" y="142380"/>
                </a:lnTo>
                <a:lnTo>
                  <a:pt x="5881" y="144926"/>
                </a:lnTo>
                <a:lnTo>
                  <a:pt x="6203" y="147417"/>
                </a:lnTo>
                <a:lnTo>
                  <a:pt x="6418" y="149872"/>
                </a:lnTo>
                <a:lnTo>
                  <a:pt x="6848" y="1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82"/>
          <p:cNvSpPr/>
          <p:nvPr/>
        </p:nvSpPr>
        <p:spPr>
          <a:xfrm>
            <a:off x="3236440" y="3278981"/>
            <a:ext cx="121109" cy="149689"/>
          </a:xfrm>
          <a:custGeom>
            <a:avLst/>
            <a:gdLst/>
            <a:ahLst/>
            <a:cxnLst/>
            <a:rect l="0" t="0" r="0" b="0"/>
            <a:pathLst>
              <a:path w="121109" h="149689">
                <a:moveTo>
                  <a:pt x="28253" y="7144"/>
                </a:moveTo>
                <a:lnTo>
                  <a:pt x="24460" y="7144"/>
                </a:lnTo>
                <a:lnTo>
                  <a:pt x="23343" y="7937"/>
                </a:lnTo>
                <a:lnTo>
                  <a:pt x="22599" y="9260"/>
                </a:lnTo>
                <a:lnTo>
                  <a:pt x="21403" y="13294"/>
                </a:lnTo>
                <a:lnTo>
                  <a:pt x="21196" y="17785"/>
                </a:lnTo>
                <a:lnTo>
                  <a:pt x="21135" y="24143"/>
                </a:lnTo>
                <a:lnTo>
                  <a:pt x="20332" y="26414"/>
                </a:lnTo>
                <a:lnTo>
                  <a:pt x="17324" y="31054"/>
                </a:lnTo>
                <a:lnTo>
                  <a:pt x="16205" y="34197"/>
                </a:lnTo>
                <a:lnTo>
                  <a:pt x="15458" y="37879"/>
                </a:lnTo>
                <a:lnTo>
                  <a:pt x="14961" y="41922"/>
                </a:lnTo>
                <a:lnTo>
                  <a:pt x="13835" y="46204"/>
                </a:lnTo>
                <a:lnTo>
                  <a:pt x="12291" y="50646"/>
                </a:lnTo>
                <a:lnTo>
                  <a:pt x="10468" y="55195"/>
                </a:lnTo>
                <a:lnTo>
                  <a:pt x="9252" y="59022"/>
                </a:lnTo>
                <a:lnTo>
                  <a:pt x="8442" y="62366"/>
                </a:lnTo>
                <a:lnTo>
                  <a:pt x="7902" y="65390"/>
                </a:lnTo>
                <a:lnTo>
                  <a:pt x="6748" y="68993"/>
                </a:lnTo>
                <a:lnTo>
                  <a:pt x="5185" y="72983"/>
                </a:lnTo>
                <a:lnTo>
                  <a:pt x="3349" y="77230"/>
                </a:lnTo>
                <a:lnTo>
                  <a:pt x="2126" y="80856"/>
                </a:lnTo>
                <a:lnTo>
                  <a:pt x="1310" y="84066"/>
                </a:lnTo>
                <a:lnTo>
                  <a:pt x="766" y="87000"/>
                </a:lnTo>
                <a:lnTo>
                  <a:pt x="403" y="90544"/>
                </a:lnTo>
                <a:lnTo>
                  <a:pt x="161" y="94494"/>
                </a:lnTo>
                <a:lnTo>
                  <a:pt x="0" y="98715"/>
                </a:lnTo>
                <a:lnTo>
                  <a:pt x="687" y="102322"/>
                </a:lnTo>
                <a:lnTo>
                  <a:pt x="1938" y="105521"/>
                </a:lnTo>
                <a:lnTo>
                  <a:pt x="3566" y="108447"/>
                </a:lnTo>
                <a:lnTo>
                  <a:pt x="4651" y="111192"/>
                </a:lnTo>
                <a:lnTo>
                  <a:pt x="5375" y="113815"/>
                </a:lnTo>
                <a:lnTo>
                  <a:pt x="5857" y="116358"/>
                </a:lnTo>
                <a:lnTo>
                  <a:pt x="6178" y="118847"/>
                </a:lnTo>
                <a:lnTo>
                  <a:pt x="6393" y="121300"/>
                </a:lnTo>
                <a:lnTo>
                  <a:pt x="6536" y="123729"/>
                </a:lnTo>
                <a:lnTo>
                  <a:pt x="7425" y="126142"/>
                </a:lnTo>
                <a:lnTo>
                  <a:pt x="8811" y="128545"/>
                </a:lnTo>
                <a:lnTo>
                  <a:pt x="10529" y="130940"/>
                </a:lnTo>
                <a:lnTo>
                  <a:pt x="11675" y="133331"/>
                </a:lnTo>
                <a:lnTo>
                  <a:pt x="12438" y="135719"/>
                </a:lnTo>
                <a:lnTo>
                  <a:pt x="12947" y="138104"/>
                </a:lnTo>
                <a:lnTo>
                  <a:pt x="14080" y="139694"/>
                </a:lnTo>
                <a:lnTo>
                  <a:pt x="15630" y="140754"/>
                </a:lnTo>
                <a:lnTo>
                  <a:pt x="17456" y="141461"/>
                </a:lnTo>
                <a:lnTo>
                  <a:pt x="19467" y="142726"/>
                </a:lnTo>
                <a:lnTo>
                  <a:pt x="21602" y="144363"/>
                </a:lnTo>
                <a:lnTo>
                  <a:pt x="23819" y="146249"/>
                </a:lnTo>
                <a:lnTo>
                  <a:pt x="26884" y="147505"/>
                </a:lnTo>
                <a:lnTo>
                  <a:pt x="30516" y="148343"/>
                </a:lnTo>
                <a:lnTo>
                  <a:pt x="34524" y="148902"/>
                </a:lnTo>
                <a:lnTo>
                  <a:pt x="37990" y="149274"/>
                </a:lnTo>
                <a:lnTo>
                  <a:pt x="41094" y="149522"/>
                </a:lnTo>
                <a:lnTo>
                  <a:pt x="43958" y="149688"/>
                </a:lnTo>
                <a:lnTo>
                  <a:pt x="46660" y="149004"/>
                </a:lnTo>
                <a:lnTo>
                  <a:pt x="49256" y="147755"/>
                </a:lnTo>
                <a:lnTo>
                  <a:pt x="51780" y="146128"/>
                </a:lnTo>
                <a:lnTo>
                  <a:pt x="54256" y="145044"/>
                </a:lnTo>
                <a:lnTo>
                  <a:pt x="56701" y="144321"/>
                </a:lnTo>
                <a:lnTo>
                  <a:pt x="59124" y="143839"/>
                </a:lnTo>
                <a:lnTo>
                  <a:pt x="62328" y="142724"/>
                </a:lnTo>
                <a:lnTo>
                  <a:pt x="66051" y="141186"/>
                </a:lnTo>
                <a:lnTo>
                  <a:pt x="70120" y="139368"/>
                </a:lnTo>
                <a:lnTo>
                  <a:pt x="73627" y="137362"/>
                </a:lnTo>
                <a:lnTo>
                  <a:pt x="76758" y="135231"/>
                </a:lnTo>
                <a:lnTo>
                  <a:pt x="79640" y="133016"/>
                </a:lnTo>
                <a:lnTo>
                  <a:pt x="82355" y="129952"/>
                </a:lnTo>
                <a:lnTo>
                  <a:pt x="84958" y="126323"/>
                </a:lnTo>
                <a:lnTo>
                  <a:pt x="87488" y="122315"/>
                </a:lnTo>
                <a:lnTo>
                  <a:pt x="89968" y="118849"/>
                </a:lnTo>
                <a:lnTo>
                  <a:pt x="92415" y="115745"/>
                </a:lnTo>
                <a:lnTo>
                  <a:pt x="94840" y="112882"/>
                </a:lnTo>
                <a:lnTo>
                  <a:pt x="98044" y="109386"/>
                </a:lnTo>
                <a:lnTo>
                  <a:pt x="109345" y="97675"/>
                </a:lnTo>
                <a:lnTo>
                  <a:pt x="115358" y="91565"/>
                </a:lnTo>
                <a:lnTo>
                  <a:pt x="117279" y="88031"/>
                </a:lnTo>
                <a:lnTo>
                  <a:pt x="118560" y="84087"/>
                </a:lnTo>
                <a:lnTo>
                  <a:pt x="119414" y="79870"/>
                </a:lnTo>
                <a:lnTo>
                  <a:pt x="119983" y="76266"/>
                </a:lnTo>
                <a:lnTo>
                  <a:pt x="120362" y="73069"/>
                </a:lnTo>
                <a:lnTo>
                  <a:pt x="120615" y="70144"/>
                </a:lnTo>
                <a:lnTo>
                  <a:pt x="120784" y="66607"/>
                </a:lnTo>
                <a:lnTo>
                  <a:pt x="120972" y="58442"/>
                </a:lnTo>
                <a:lnTo>
                  <a:pt x="121108" y="40804"/>
                </a:lnTo>
                <a:lnTo>
                  <a:pt x="120319" y="38315"/>
                </a:lnTo>
                <a:lnTo>
                  <a:pt x="118999" y="35862"/>
                </a:lnTo>
                <a:lnTo>
                  <a:pt x="117325" y="33433"/>
                </a:lnTo>
                <a:lnTo>
                  <a:pt x="115416" y="31020"/>
                </a:lnTo>
                <a:lnTo>
                  <a:pt x="113349" y="28617"/>
                </a:lnTo>
                <a:lnTo>
                  <a:pt x="111177" y="26222"/>
                </a:lnTo>
                <a:lnTo>
                  <a:pt x="108936" y="24625"/>
                </a:lnTo>
                <a:lnTo>
                  <a:pt x="106648" y="23560"/>
                </a:lnTo>
                <a:lnTo>
                  <a:pt x="104328" y="22851"/>
                </a:lnTo>
                <a:lnTo>
                  <a:pt x="101195" y="21584"/>
                </a:lnTo>
                <a:lnTo>
                  <a:pt x="97518" y="19945"/>
                </a:lnTo>
                <a:lnTo>
                  <a:pt x="93480" y="18060"/>
                </a:lnTo>
                <a:lnTo>
                  <a:pt x="90787" y="16008"/>
                </a:lnTo>
                <a:lnTo>
                  <a:pt x="88993" y="13847"/>
                </a:lnTo>
                <a:lnTo>
                  <a:pt x="87796" y="11613"/>
                </a:lnTo>
                <a:lnTo>
                  <a:pt x="85411" y="10123"/>
                </a:lnTo>
                <a:lnTo>
                  <a:pt x="82233" y="9130"/>
                </a:lnTo>
                <a:lnTo>
                  <a:pt x="78527" y="8468"/>
                </a:lnTo>
                <a:lnTo>
                  <a:pt x="76057" y="7233"/>
                </a:lnTo>
                <a:lnTo>
                  <a:pt x="74410" y="5616"/>
                </a:lnTo>
                <a:lnTo>
                  <a:pt x="73311" y="3743"/>
                </a:lnTo>
                <a:lnTo>
                  <a:pt x="71785" y="2496"/>
                </a:lnTo>
                <a:lnTo>
                  <a:pt x="69975" y="1664"/>
                </a:lnTo>
                <a:lnTo>
                  <a:pt x="639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83"/>
          <p:cNvSpPr/>
          <p:nvPr/>
        </p:nvSpPr>
        <p:spPr>
          <a:xfrm>
            <a:off x="3464718" y="3336139"/>
            <a:ext cx="14288" cy="14280"/>
          </a:xfrm>
          <a:custGeom>
            <a:avLst/>
            <a:gdLst/>
            <a:ahLst/>
            <a:cxnLst/>
            <a:rect l="0" t="0" r="0" b="0"/>
            <a:pathLst>
              <a:path w="14288" h="14280">
                <a:moveTo>
                  <a:pt x="0" y="14279"/>
                </a:moveTo>
                <a:lnTo>
                  <a:pt x="0" y="8128"/>
                </a:lnTo>
                <a:lnTo>
                  <a:pt x="794" y="7004"/>
                </a:lnTo>
                <a:lnTo>
                  <a:pt x="2116" y="5460"/>
                </a:lnTo>
                <a:lnTo>
                  <a:pt x="3792" y="3637"/>
                </a:lnTo>
                <a:lnTo>
                  <a:pt x="5703" y="2422"/>
                </a:lnTo>
                <a:lnTo>
                  <a:pt x="7771" y="1612"/>
                </a:lnTo>
                <a:lnTo>
                  <a:pt x="14254" y="0"/>
                </a:lnTo>
                <a:lnTo>
                  <a:pt x="14287" y="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84"/>
          <p:cNvSpPr/>
          <p:nvPr/>
        </p:nvSpPr>
        <p:spPr>
          <a:xfrm>
            <a:off x="3571874" y="3278981"/>
            <a:ext cx="14289" cy="135732"/>
          </a:xfrm>
          <a:custGeom>
            <a:avLst/>
            <a:gdLst/>
            <a:ahLst/>
            <a:cxnLst/>
            <a:rect l="0" t="0" r="0" b="0"/>
            <a:pathLst>
              <a:path w="14289" h="135732">
                <a:moveTo>
                  <a:pt x="14288" y="0"/>
                </a:moveTo>
                <a:lnTo>
                  <a:pt x="14288" y="16792"/>
                </a:lnTo>
                <a:lnTo>
                  <a:pt x="13494" y="19926"/>
                </a:lnTo>
                <a:lnTo>
                  <a:pt x="12171" y="23603"/>
                </a:lnTo>
                <a:lnTo>
                  <a:pt x="10495" y="27641"/>
                </a:lnTo>
                <a:lnTo>
                  <a:pt x="9378" y="31921"/>
                </a:lnTo>
                <a:lnTo>
                  <a:pt x="8634" y="36362"/>
                </a:lnTo>
                <a:lnTo>
                  <a:pt x="8137" y="40910"/>
                </a:lnTo>
                <a:lnTo>
                  <a:pt x="7012" y="44736"/>
                </a:lnTo>
                <a:lnTo>
                  <a:pt x="5469" y="48080"/>
                </a:lnTo>
                <a:lnTo>
                  <a:pt x="3646" y="51104"/>
                </a:lnTo>
                <a:lnTo>
                  <a:pt x="2431" y="54706"/>
                </a:lnTo>
                <a:lnTo>
                  <a:pt x="1620" y="58696"/>
                </a:lnTo>
                <a:lnTo>
                  <a:pt x="1080" y="62943"/>
                </a:lnTo>
                <a:lnTo>
                  <a:pt x="720" y="67362"/>
                </a:lnTo>
                <a:lnTo>
                  <a:pt x="480" y="71895"/>
                </a:lnTo>
                <a:lnTo>
                  <a:pt x="214" y="81166"/>
                </a:lnTo>
                <a:lnTo>
                  <a:pt x="8" y="112920"/>
                </a:lnTo>
                <a:lnTo>
                  <a:pt x="0" y="135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85"/>
          <p:cNvSpPr/>
          <p:nvPr/>
        </p:nvSpPr>
        <p:spPr>
          <a:xfrm>
            <a:off x="3679040" y="3257550"/>
            <a:ext cx="121077" cy="152974"/>
          </a:xfrm>
          <a:custGeom>
            <a:avLst/>
            <a:gdLst/>
            <a:ahLst/>
            <a:cxnLst/>
            <a:rect l="0" t="0" r="0" b="0"/>
            <a:pathLst>
              <a:path w="121077" h="152974">
                <a:moveTo>
                  <a:pt x="42853" y="0"/>
                </a:moveTo>
                <a:lnTo>
                  <a:pt x="42853" y="3792"/>
                </a:lnTo>
                <a:lnTo>
                  <a:pt x="42059" y="5703"/>
                </a:lnTo>
                <a:lnTo>
                  <a:pt x="39061" y="9943"/>
                </a:lnTo>
                <a:lnTo>
                  <a:pt x="37150" y="12184"/>
                </a:lnTo>
                <a:lnTo>
                  <a:pt x="35082" y="14473"/>
                </a:lnTo>
                <a:lnTo>
                  <a:pt x="32910" y="16792"/>
                </a:lnTo>
                <a:lnTo>
                  <a:pt x="30668" y="19926"/>
                </a:lnTo>
                <a:lnTo>
                  <a:pt x="28379" y="23602"/>
                </a:lnTo>
                <a:lnTo>
                  <a:pt x="26060" y="27641"/>
                </a:lnTo>
                <a:lnTo>
                  <a:pt x="21367" y="36362"/>
                </a:lnTo>
                <a:lnTo>
                  <a:pt x="19004" y="40909"/>
                </a:lnTo>
                <a:lnTo>
                  <a:pt x="17428" y="45529"/>
                </a:lnTo>
                <a:lnTo>
                  <a:pt x="16378" y="50196"/>
                </a:lnTo>
                <a:lnTo>
                  <a:pt x="15678" y="54895"/>
                </a:lnTo>
                <a:lnTo>
                  <a:pt x="14417" y="59616"/>
                </a:lnTo>
                <a:lnTo>
                  <a:pt x="12783" y="64350"/>
                </a:lnTo>
                <a:lnTo>
                  <a:pt x="10901" y="69093"/>
                </a:lnTo>
                <a:lnTo>
                  <a:pt x="8851" y="73843"/>
                </a:lnTo>
                <a:lnTo>
                  <a:pt x="4458" y="83354"/>
                </a:lnTo>
                <a:lnTo>
                  <a:pt x="2969" y="88113"/>
                </a:lnTo>
                <a:lnTo>
                  <a:pt x="1976" y="92873"/>
                </a:lnTo>
                <a:lnTo>
                  <a:pt x="1314" y="97634"/>
                </a:lnTo>
                <a:lnTo>
                  <a:pt x="873" y="102395"/>
                </a:lnTo>
                <a:lnTo>
                  <a:pt x="578" y="107157"/>
                </a:lnTo>
                <a:lnTo>
                  <a:pt x="252" y="115888"/>
                </a:lnTo>
                <a:lnTo>
                  <a:pt x="107" y="122414"/>
                </a:lnTo>
                <a:lnTo>
                  <a:pt x="0" y="144139"/>
                </a:lnTo>
                <a:lnTo>
                  <a:pt x="4759" y="146892"/>
                </a:lnTo>
                <a:lnTo>
                  <a:pt x="12695" y="149522"/>
                </a:lnTo>
                <a:lnTo>
                  <a:pt x="22748" y="152069"/>
                </a:lnTo>
                <a:lnTo>
                  <a:pt x="30243" y="152973"/>
                </a:lnTo>
                <a:lnTo>
                  <a:pt x="36034" y="152781"/>
                </a:lnTo>
                <a:lnTo>
                  <a:pt x="40688" y="151860"/>
                </a:lnTo>
                <a:lnTo>
                  <a:pt x="45378" y="150452"/>
                </a:lnTo>
                <a:lnTo>
                  <a:pt x="50093" y="148720"/>
                </a:lnTo>
                <a:lnTo>
                  <a:pt x="54823" y="146772"/>
                </a:lnTo>
                <a:lnTo>
                  <a:pt x="58770" y="144679"/>
                </a:lnTo>
                <a:lnTo>
                  <a:pt x="62196" y="142490"/>
                </a:lnTo>
                <a:lnTo>
                  <a:pt x="65273" y="140237"/>
                </a:lnTo>
                <a:lnTo>
                  <a:pt x="68913" y="137941"/>
                </a:lnTo>
                <a:lnTo>
                  <a:pt x="72926" y="135617"/>
                </a:lnTo>
                <a:lnTo>
                  <a:pt x="77189" y="133274"/>
                </a:lnTo>
                <a:lnTo>
                  <a:pt x="80825" y="130124"/>
                </a:lnTo>
                <a:lnTo>
                  <a:pt x="84043" y="126437"/>
                </a:lnTo>
                <a:lnTo>
                  <a:pt x="86982" y="122391"/>
                </a:lnTo>
                <a:lnTo>
                  <a:pt x="89734" y="118106"/>
                </a:lnTo>
                <a:lnTo>
                  <a:pt x="92363" y="113662"/>
                </a:lnTo>
                <a:lnTo>
                  <a:pt x="94909" y="109112"/>
                </a:lnTo>
                <a:lnTo>
                  <a:pt x="98195" y="104491"/>
                </a:lnTo>
                <a:lnTo>
                  <a:pt x="101973" y="99823"/>
                </a:lnTo>
                <a:lnTo>
                  <a:pt x="106078" y="95124"/>
                </a:lnTo>
                <a:lnTo>
                  <a:pt x="108816" y="90403"/>
                </a:lnTo>
                <a:lnTo>
                  <a:pt x="110641" y="85669"/>
                </a:lnTo>
                <a:lnTo>
                  <a:pt x="111857" y="80925"/>
                </a:lnTo>
                <a:lnTo>
                  <a:pt x="113462" y="76175"/>
                </a:lnTo>
                <a:lnTo>
                  <a:pt x="115326" y="71420"/>
                </a:lnTo>
                <a:lnTo>
                  <a:pt x="117361" y="66663"/>
                </a:lnTo>
                <a:lnTo>
                  <a:pt x="118719" y="61905"/>
                </a:lnTo>
                <a:lnTo>
                  <a:pt x="119624" y="57144"/>
                </a:lnTo>
                <a:lnTo>
                  <a:pt x="120228" y="52384"/>
                </a:lnTo>
                <a:lnTo>
                  <a:pt x="120630" y="48416"/>
                </a:lnTo>
                <a:lnTo>
                  <a:pt x="120898" y="44977"/>
                </a:lnTo>
                <a:lnTo>
                  <a:pt x="121076" y="41891"/>
                </a:lnTo>
                <a:lnTo>
                  <a:pt x="120402" y="39039"/>
                </a:lnTo>
                <a:lnTo>
                  <a:pt x="119158" y="36345"/>
                </a:lnTo>
                <a:lnTo>
                  <a:pt x="117536" y="33755"/>
                </a:lnTo>
                <a:lnTo>
                  <a:pt x="116454" y="31234"/>
                </a:lnTo>
                <a:lnTo>
                  <a:pt x="115733" y="28760"/>
                </a:lnTo>
                <a:lnTo>
                  <a:pt x="115252" y="26317"/>
                </a:lnTo>
                <a:lnTo>
                  <a:pt x="114138" y="23895"/>
                </a:lnTo>
                <a:lnTo>
                  <a:pt x="112601" y="21486"/>
                </a:lnTo>
                <a:lnTo>
                  <a:pt x="110783" y="19086"/>
                </a:lnTo>
                <a:lnTo>
                  <a:pt x="108777" y="17486"/>
                </a:lnTo>
                <a:lnTo>
                  <a:pt x="106646" y="16420"/>
                </a:lnTo>
                <a:lnTo>
                  <a:pt x="104432" y="15709"/>
                </a:lnTo>
                <a:lnTo>
                  <a:pt x="102162" y="14441"/>
                </a:lnTo>
                <a:lnTo>
                  <a:pt x="99854" y="12802"/>
                </a:lnTo>
                <a:lnTo>
                  <a:pt x="97523" y="10916"/>
                </a:lnTo>
                <a:lnTo>
                  <a:pt x="94381" y="10452"/>
                </a:lnTo>
                <a:lnTo>
                  <a:pt x="90698" y="10937"/>
                </a:lnTo>
                <a:lnTo>
                  <a:pt x="86656" y="12053"/>
                </a:lnTo>
                <a:lnTo>
                  <a:pt x="83168" y="12004"/>
                </a:lnTo>
                <a:lnTo>
                  <a:pt x="80048" y="11177"/>
                </a:lnTo>
                <a:lnTo>
                  <a:pt x="77175" y="9833"/>
                </a:lnTo>
                <a:lnTo>
                  <a:pt x="74466" y="8937"/>
                </a:lnTo>
                <a:lnTo>
                  <a:pt x="71865" y="8339"/>
                </a:lnTo>
                <a:lnTo>
                  <a:pt x="64284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86"/>
          <p:cNvSpPr/>
          <p:nvPr/>
        </p:nvSpPr>
        <p:spPr>
          <a:xfrm>
            <a:off x="3914775" y="3328987"/>
            <a:ext cx="14288" cy="14289"/>
          </a:xfrm>
          <a:custGeom>
            <a:avLst/>
            <a:gdLst/>
            <a:ahLst/>
            <a:cxnLst/>
            <a:rect l="0" t="0" r="0" b="0"/>
            <a:pathLst>
              <a:path w="14288" h="14289">
                <a:moveTo>
                  <a:pt x="0" y="14288"/>
                </a:moveTo>
                <a:lnTo>
                  <a:pt x="0" y="7438"/>
                </a:lnTo>
                <a:lnTo>
                  <a:pt x="794" y="6546"/>
                </a:lnTo>
                <a:lnTo>
                  <a:pt x="6849" y="302"/>
                </a:lnTo>
                <a:lnTo>
                  <a:pt x="7741" y="201"/>
                </a:lnTo>
                <a:lnTo>
                  <a:pt x="9129" y="134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87"/>
          <p:cNvSpPr/>
          <p:nvPr/>
        </p:nvSpPr>
        <p:spPr>
          <a:xfrm>
            <a:off x="4036218" y="3243262"/>
            <a:ext cx="21433" cy="157164"/>
          </a:xfrm>
          <a:custGeom>
            <a:avLst/>
            <a:gdLst/>
            <a:ahLst/>
            <a:cxnLst/>
            <a:rect l="0" t="0" r="0" b="0"/>
            <a:pathLst>
              <a:path w="21433" h="157164">
                <a:moveTo>
                  <a:pt x="21432" y="0"/>
                </a:moveTo>
                <a:lnTo>
                  <a:pt x="21432" y="20792"/>
                </a:lnTo>
                <a:lnTo>
                  <a:pt x="20638" y="24180"/>
                </a:lnTo>
                <a:lnTo>
                  <a:pt x="19315" y="27232"/>
                </a:lnTo>
                <a:lnTo>
                  <a:pt x="17639" y="30061"/>
                </a:lnTo>
                <a:lnTo>
                  <a:pt x="14935" y="42266"/>
                </a:lnTo>
                <a:lnTo>
                  <a:pt x="7696" y="83343"/>
                </a:lnTo>
                <a:lnTo>
                  <a:pt x="3421" y="110596"/>
                </a:lnTo>
                <a:lnTo>
                  <a:pt x="2281" y="118974"/>
                </a:lnTo>
                <a:lnTo>
                  <a:pt x="1520" y="126147"/>
                </a:lnTo>
                <a:lnTo>
                  <a:pt x="1014" y="132517"/>
                </a:lnTo>
                <a:lnTo>
                  <a:pt x="200" y="146562"/>
                </a:lnTo>
                <a:lnTo>
                  <a:pt x="89" y="150599"/>
                </a:lnTo>
                <a:lnTo>
                  <a:pt x="0" y="1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88"/>
          <p:cNvSpPr/>
          <p:nvPr/>
        </p:nvSpPr>
        <p:spPr>
          <a:xfrm>
            <a:off x="4151601" y="3250406"/>
            <a:ext cx="86025" cy="163947"/>
          </a:xfrm>
          <a:custGeom>
            <a:avLst/>
            <a:gdLst/>
            <a:ahLst/>
            <a:cxnLst/>
            <a:rect l="0" t="0" r="0" b="0"/>
            <a:pathLst>
              <a:path w="86025" h="163947">
                <a:moveTo>
                  <a:pt x="27492" y="0"/>
                </a:moveTo>
                <a:lnTo>
                  <a:pt x="23700" y="3792"/>
                </a:lnTo>
                <a:lnTo>
                  <a:pt x="22582" y="6497"/>
                </a:lnTo>
                <a:lnTo>
                  <a:pt x="21838" y="9888"/>
                </a:lnTo>
                <a:lnTo>
                  <a:pt x="21341" y="13735"/>
                </a:lnTo>
                <a:lnTo>
                  <a:pt x="21010" y="17094"/>
                </a:lnTo>
                <a:lnTo>
                  <a:pt x="20790" y="20127"/>
                </a:lnTo>
                <a:lnTo>
                  <a:pt x="20643" y="22943"/>
                </a:lnTo>
                <a:lnTo>
                  <a:pt x="19751" y="26408"/>
                </a:lnTo>
                <a:lnTo>
                  <a:pt x="18363" y="30305"/>
                </a:lnTo>
                <a:lnTo>
                  <a:pt x="16643" y="34491"/>
                </a:lnTo>
                <a:lnTo>
                  <a:pt x="15497" y="38869"/>
                </a:lnTo>
                <a:lnTo>
                  <a:pt x="14733" y="43375"/>
                </a:lnTo>
                <a:lnTo>
                  <a:pt x="14224" y="47967"/>
                </a:lnTo>
                <a:lnTo>
                  <a:pt x="13884" y="53409"/>
                </a:lnTo>
                <a:lnTo>
                  <a:pt x="13507" y="65806"/>
                </a:lnTo>
                <a:lnTo>
                  <a:pt x="12612" y="71652"/>
                </a:lnTo>
                <a:lnTo>
                  <a:pt x="11222" y="77137"/>
                </a:lnTo>
                <a:lnTo>
                  <a:pt x="9502" y="82380"/>
                </a:lnTo>
                <a:lnTo>
                  <a:pt x="8355" y="87464"/>
                </a:lnTo>
                <a:lnTo>
                  <a:pt x="7591" y="92441"/>
                </a:lnTo>
                <a:lnTo>
                  <a:pt x="7080" y="97346"/>
                </a:lnTo>
                <a:lnTo>
                  <a:pt x="5947" y="102203"/>
                </a:lnTo>
                <a:lnTo>
                  <a:pt x="4397" y="107029"/>
                </a:lnTo>
                <a:lnTo>
                  <a:pt x="2571" y="111834"/>
                </a:lnTo>
                <a:lnTo>
                  <a:pt x="1353" y="116624"/>
                </a:lnTo>
                <a:lnTo>
                  <a:pt x="541" y="121406"/>
                </a:lnTo>
                <a:lnTo>
                  <a:pt x="0" y="126181"/>
                </a:lnTo>
                <a:lnTo>
                  <a:pt x="433" y="130158"/>
                </a:lnTo>
                <a:lnTo>
                  <a:pt x="1515" y="133603"/>
                </a:lnTo>
                <a:lnTo>
                  <a:pt x="11946" y="154634"/>
                </a:lnTo>
                <a:lnTo>
                  <a:pt x="13159" y="156270"/>
                </a:lnTo>
                <a:lnTo>
                  <a:pt x="14762" y="158155"/>
                </a:lnTo>
                <a:lnTo>
                  <a:pt x="19245" y="163091"/>
                </a:lnTo>
                <a:lnTo>
                  <a:pt x="20407" y="163496"/>
                </a:lnTo>
                <a:lnTo>
                  <a:pt x="21975" y="163766"/>
                </a:lnTo>
                <a:lnTo>
                  <a:pt x="23814" y="163946"/>
                </a:lnTo>
                <a:lnTo>
                  <a:pt x="25834" y="163272"/>
                </a:lnTo>
                <a:lnTo>
                  <a:pt x="27974" y="162029"/>
                </a:lnTo>
                <a:lnTo>
                  <a:pt x="30195" y="160407"/>
                </a:lnTo>
                <a:lnTo>
                  <a:pt x="32469" y="158532"/>
                </a:lnTo>
                <a:lnTo>
                  <a:pt x="34779" y="156488"/>
                </a:lnTo>
                <a:lnTo>
                  <a:pt x="39462" y="152100"/>
                </a:lnTo>
                <a:lnTo>
                  <a:pt x="44189" y="147504"/>
                </a:lnTo>
                <a:lnTo>
                  <a:pt x="47355" y="145167"/>
                </a:lnTo>
                <a:lnTo>
                  <a:pt x="51053" y="142815"/>
                </a:lnTo>
                <a:lnTo>
                  <a:pt x="55105" y="140454"/>
                </a:lnTo>
                <a:lnTo>
                  <a:pt x="58601" y="136498"/>
                </a:lnTo>
                <a:lnTo>
                  <a:pt x="61725" y="131480"/>
                </a:lnTo>
                <a:lnTo>
                  <a:pt x="72443" y="110109"/>
                </a:lnTo>
                <a:lnTo>
                  <a:pt x="75715" y="98806"/>
                </a:lnTo>
                <a:lnTo>
                  <a:pt x="79484" y="83333"/>
                </a:lnTo>
                <a:lnTo>
                  <a:pt x="83585" y="65080"/>
                </a:lnTo>
                <a:lnTo>
                  <a:pt x="85525" y="52118"/>
                </a:lnTo>
                <a:lnTo>
                  <a:pt x="86024" y="42683"/>
                </a:lnTo>
                <a:lnTo>
                  <a:pt x="85564" y="35599"/>
                </a:lnTo>
                <a:lnTo>
                  <a:pt x="84463" y="30877"/>
                </a:lnTo>
                <a:lnTo>
                  <a:pt x="82935" y="27728"/>
                </a:lnTo>
                <a:lnTo>
                  <a:pt x="81123" y="25629"/>
                </a:lnTo>
                <a:lnTo>
                  <a:pt x="79121" y="23436"/>
                </a:lnTo>
                <a:lnTo>
                  <a:pt x="74780" y="18883"/>
                </a:lnTo>
                <a:lnTo>
                  <a:pt x="72511" y="17351"/>
                </a:lnTo>
                <a:lnTo>
                  <a:pt x="70205" y="16330"/>
                </a:lnTo>
                <a:lnTo>
                  <a:pt x="67874" y="15649"/>
                </a:lnTo>
                <a:lnTo>
                  <a:pt x="64731" y="15195"/>
                </a:lnTo>
                <a:lnTo>
                  <a:pt x="61050" y="14892"/>
                </a:lnTo>
                <a:lnTo>
                  <a:pt x="57008" y="14691"/>
                </a:lnTo>
                <a:lnTo>
                  <a:pt x="48283" y="14467"/>
                </a:lnTo>
                <a:lnTo>
                  <a:pt x="13205" y="142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94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>
                <a:latin typeface="Arial Rounded MT Bold" pitchFamily="34" charset="0"/>
              </a:rPr>
              <a:t>Zero exponent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Rounded MT Bold" pitchFamily="34" charset="0"/>
              </a:rPr>
              <a:t>a</a:t>
            </a:r>
            <a:r>
              <a:rPr lang="en-US" baseline="30000" dirty="0" smtClean="0">
                <a:latin typeface="Arial Rounded MT Bold" pitchFamily="34" charset="0"/>
              </a:rPr>
              <a:t>0  </a:t>
            </a:r>
            <a:r>
              <a:rPr lang="en-US" dirty="0" smtClean="0">
                <a:latin typeface="Arial Rounded MT Bold" pitchFamily="34" charset="0"/>
              </a:rPr>
              <a:t>= 1</a:t>
            </a:r>
            <a:endParaRPr lang="en-US" dirty="0">
              <a:latin typeface="Arial Rounded MT Bold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357785" y="1543050"/>
            <a:ext cx="1485803" cy="1035807"/>
            <a:chOff x="4357785" y="1543050"/>
            <a:chExt cx="1485803" cy="1035807"/>
          </a:xfrm>
        </p:grpSpPr>
        <p:sp>
          <p:nvSpPr>
            <p:cNvPr id="15" name="SMARTInkAnnotation137"/>
            <p:cNvSpPr/>
            <p:nvPr/>
          </p:nvSpPr>
          <p:spPr>
            <a:xfrm>
              <a:off x="4814887" y="1671637"/>
              <a:ext cx="250032" cy="285751"/>
            </a:xfrm>
            <a:custGeom>
              <a:avLst/>
              <a:gdLst/>
              <a:ahLst/>
              <a:cxnLst/>
              <a:rect l="0" t="0" r="0" b="0"/>
              <a:pathLst>
                <a:path w="250032" h="285751">
                  <a:moveTo>
                    <a:pt x="0" y="0"/>
                  </a:moveTo>
                  <a:lnTo>
                    <a:pt x="7585" y="7585"/>
                  </a:lnTo>
                  <a:lnTo>
                    <a:pt x="13425" y="15542"/>
                  </a:lnTo>
                  <a:lnTo>
                    <a:pt x="18667" y="23576"/>
                  </a:lnTo>
                  <a:lnTo>
                    <a:pt x="23642" y="29793"/>
                  </a:lnTo>
                  <a:lnTo>
                    <a:pt x="28500" y="37318"/>
                  </a:lnTo>
                  <a:lnTo>
                    <a:pt x="33304" y="45955"/>
                  </a:lnTo>
                  <a:lnTo>
                    <a:pt x="38085" y="55085"/>
                  </a:lnTo>
                  <a:lnTo>
                    <a:pt x="46822" y="67680"/>
                  </a:lnTo>
                  <a:lnTo>
                    <a:pt x="75579" y="107073"/>
                  </a:lnTo>
                  <a:lnTo>
                    <a:pt x="87692" y="122976"/>
                  </a:lnTo>
                  <a:lnTo>
                    <a:pt x="97355" y="135165"/>
                  </a:lnTo>
                  <a:lnTo>
                    <a:pt x="105385" y="144879"/>
                  </a:lnTo>
                  <a:lnTo>
                    <a:pt x="111531" y="152942"/>
                  </a:lnTo>
                  <a:lnTo>
                    <a:pt x="116423" y="159905"/>
                  </a:lnTo>
                  <a:lnTo>
                    <a:pt x="120478" y="166135"/>
                  </a:lnTo>
                  <a:lnTo>
                    <a:pt x="124769" y="171875"/>
                  </a:lnTo>
                  <a:lnTo>
                    <a:pt x="129217" y="177290"/>
                  </a:lnTo>
                  <a:lnTo>
                    <a:pt x="133769" y="182487"/>
                  </a:lnTo>
                  <a:lnTo>
                    <a:pt x="137598" y="187539"/>
                  </a:lnTo>
                  <a:lnTo>
                    <a:pt x="140945" y="192495"/>
                  </a:lnTo>
                  <a:lnTo>
                    <a:pt x="143970" y="197386"/>
                  </a:lnTo>
                  <a:lnTo>
                    <a:pt x="151564" y="204938"/>
                  </a:lnTo>
                  <a:lnTo>
                    <a:pt x="155811" y="208062"/>
                  </a:lnTo>
                  <a:lnTo>
                    <a:pt x="162647" y="215768"/>
                  </a:lnTo>
                  <a:lnTo>
                    <a:pt x="165581" y="220045"/>
                  </a:lnTo>
                  <a:lnTo>
                    <a:pt x="173075" y="226914"/>
                  </a:lnTo>
                  <a:lnTo>
                    <a:pt x="177296" y="229858"/>
                  </a:lnTo>
                  <a:lnTo>
                    <a:pt x="184103" y="237361"/>
                  </a:lnTo>
                  <a:lnTo>
                    <a:pt x="187029" y="241584"/>
                  </a:lnTo>
                  <a:lnTo>
                    <a:pt x="194513" y="248394"/>
                  </a:lnTo>
                  <a:lnTo>
                    <a:pt x="198732" y="251321"/>
                  </a:lnTo>
                  <a:lnTo>
                    <a:pt x="205536" y="256690"/>
                  </a:lnTo>
                  <a:lnTo>
                    <a:pt x="211206" y="261722"/>
                  </a:lnTo>
                  <a:lnTo>
                    <a:pt x="216371" y="266604"/>
                  </a:lnTo>
                  <a:lnTo>
                    <a:pt x="218860" y="268224"/>
                  </a:lnTo>
                  <a:lnTo>
                    <a:pt x="226156" y="271297"/>
                  </a:lnTo>
                  <a:lnTo>
                    <a:pt x="233614" y="276927"/>
                  </a:lnTo>
                  <a:lnTo>
                    <a:pt x="241166" y="283295"/>
                  </a:lnTo>
                  <a:lnTo>
                    <a:pt x="243328" y="284113"/>
                  </a:lnTo>
                  <a:lnTo>
                    <a:pt x="250031" y="2857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8"/>
            <p:cNvSpPr/>
            <p:nvPr/>
          </p:nvSpPr>
          <p:spPr>
            <a:xfrm>
              <a:off x="4807743" y="1707356"/>
              <a:ext cx="207170" cy="228601"/>
            </a:xfrm>
            <a:custGeom>
              <a:avLst/>
              <a:gdLst/>
              <a:ahLst/>
              <a:cxnLst/>
              <a:rect l="0" t="0" r="0" b="0"/>
              <a:pathLst>
                <a:path w="207170" h="228601">
                  <a:moveTo>
                    <a:pt x="207169" y="0"/>
                  </a:moveTo>
                  <a:lnTo>
                    <a:pt x="203377" y="0"/>
                  </a:lnTo>
                  <a:lnTo>
                    <a:pt x="202259" y="794"/>
                  </a:lnTo>
                  <a:lnTo>
                    <a:pt x="201515" y="2116"/>
                  </a:lnTo>
                  <a:lnTo>
                    <a:pt x="200320" y="6151"/>
                  </a:lnTo>
                  <a:lnTo>
                    <a:pt x="194380" y="12651"/>
                  </a:lnTo>
                  <a:lnTo>
                    <a:pt x="190108" y="16999"/>
                  </a:lnTo>
                  <a:lnTo>
                    <a:pt x="185563" y="23695"/>
                  </a:lnTo>
                  <a:lnTo>
                    <a:pt x="183240" y="27703"/>
                  </a:lnTo>
                  <a:lnTo>
                    <a:pt x="180104" y="31962"/>
                  </a:lnTo>
                  <a:lnTo>
                    <a:pt x="176426" y="36389"/>
                  </a:lnTo>
                  <a:lnTo>
                    <a:pt x="168899" y="44748"/>
                  </a:lnTo>
                  <a:lnTo>
                    <a:pt x="162908" y="51109"/>
                  </a:lnTo>
                  <a:lnTo>
                    <a:pt x="120941" y="100868"/>
                  </a:lnTo>
                  <a:lnTo>
                    <a:pt x="107615" y="117252"/>
                  </a:lnTo>
                  <a:lnTo>
                    <a:pt x="97144" y="130555"/>
                  </a:lnTo>
                  <a:lnTo>
                    <a:pt x="88575" y="141805"/>
                  </a:lnTo>
                  <a:lnTo>
                    <a:pt x="80481" y="150100"/>
                  </a:lnTo>
                  <a:lnTo>
                    <a:pt x="72705" y="156423"/>
                  </a:lnTo>
                  <a:lnTo>
                    <a:pt x="65139" y="161431"/>
                  </a:lnTo>
                  <a:lnTo>
                    <a:pt x="59301" y="166358"/>
                  </a:lnTo>
                  <a:lnTo>
                    <a:pt x="54615" y="171231"/>
                  </a:lnTo>
                  <a:lnTo>
                    <a:pt x="50698" y="176066"/>
                  </a:lnTo>
                  <a:lnTo>
                    <a:pt x="47292" y="180877"/>
                  </a:lnTo>
                  <a:lnTo>
                    <a:pt x="44229" y="185672"/>
                  </a:lnTo>
                  <a:lnTo>
                    <a:pt x="41392" y="190457"/>
                  </a:lnTo>
                  <a:lnTo>
                    <a:pt x="38707" y="194440"/>
                  </a:lnTo>
                  <a:lnTo>
                    <a:pt x="33607" y="200982"/>
                  </a:lnTo>
                  <a:lnTo>
                    <a:pt x="30342" y="203838"/>
                  </a:lnTo>
                  <a:lnTo>
                    <a:pt x="26579" y="206536"/>
                  </a:lnTo>
                  <a:lnTo>
                    <a:pt x="22481" y="209128"/>
                  </a:lnTo>
                  <a:lnTo>
                    <a:pt x="19750" y="211650"/>
                  </a:lnTo>
                  <a:lnTo>
                    <a:pt x="17929" y="214125"/>
                  </a:lnTo>
                  <a:lnTo>
                    <a:pt x="16716" y="216569"/>
                  </a:lnTo>
                  <a:lnTo>
                    <a:pt x="15113" y="218197"/>
                  </a:lnTo>
                  <a:lnTo>
                    <a:pt x="13250" y="219284"/>
                  </a:lnTo>
                  <a:lnTo>
                    <a:pt x="11215" y="220008"/>
                  </a:lnTo>
                  <a:lnTo>
                    <a:pt x="9858" y="221284"/>
                  </a:lnTo>
                  <a:lnTo>
                    <a:pt x="8954" y="222929"/>
                  </a:lnTo>
                  <a:lnTo>
                    <a:pt x="8350" y="224819"/>
                  </a:lnTo>
                  <a:lnTo>
                    <a:pt x="7154" y="226080"/>
                  </a:lnTo>
                  <a:lnTo>
                    <a:pt x="5563" y="226920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9"/>
            <p:cNvSpPr/>
            <p:nvPr/>
          </p:nvSpPr>
          <p:spPr>
            <a:xfrm>
              <a:off x="5186371" y="1543050"/>
              <a:ext cx="142769" cy="114266"/>
            </a:xfrm>
            <a:custGeom>
              <a:avLst/>
              <a:gdLst/>
              <a:ahLst/>
              <a:cxnLst/>
              <a:rect l="0" t="0" r="0" b="0"/>
              <a:pathLst>
                <a:path w="142769" h="114266">
                  <a:moveTo>
                    <a:pt x="49997" y="0"/>
                  </a:moveTo>
                  <a:lnTo>
                    <a:pt x="46205" y="3792"/>
                  </a:lnTo>
                  <a:lnTo>
                    <a:pt x="44294" y="4909"/>
                  </a:lnTo>
                  <a:lnTo>
                    <a:pt x="40054" y="6150"/>
                  </a:lnTo>
                  <a:lnTo>
                    <a:pt x="38607" y="7275"/>
                  </a:lnTo>
                  <a:lnTo>
                    <a:pt x="37641" y="8819"/>
                  </a:lnTo>
                  <a:lnTo>
                    <a:pt x="36997" y="10641"/>
                  </a:lnTo>
                  <a:lnTo>
                    <a:pt x="35774" y="11857"/>
                  </a:lnTo>
                  <a:lnTo>
                    <a:pt x="34166" y="12667"/>
                  </a:lnTo>
                  <a:lnTo>
                    <a:pt x="32299" y="13207"/>
                  </a:lnTo>
                  <a:lnTo>
                    <a:pt x="31055" y="14361"/>
                  </a:lnTo>
                  <a:lnTo>
                    <a:pt x="30225" y="15924"/>
                  </a:lnTo>
                  <a:lnTo>
                    <a:pt x="29672" y="17759"/>
                  </a:lnTo>
                  <a:lnTo>
                    <a:pt x="28510" y="19777"/>
                  </a:lnTo>
                  <a:lnTo>
                    <a:pt x="26941" y="21916"/>
                  </a:lnTo>
                  <a:lnTo>
                    <a:pt x="25101" y="24135"/>
                  </a:lnTo>
                  <a:lnTo>
                    <a:pt x="23081" y="26409"/>
                  </a:lnTo>
                  <a:lnTo>
                    <a:pt x="18721" y="31052"/>
                  </a:lnTo>
                  <a:lnTo>
                    <a:pt x="11803" y="38128"/>
                  </a:lnTo>
                  <a:lnTo>
                    <a:pt x="10247" y="40500"/>
                  </a:lnTo>
                  <a:lnTo>
                    <a:pt x="9210" y="42875"/>
                  </a:lnTo>
                  <a:lnTo>
                    <a:pt x="8518" y="45252"/>
                  </a:lnTo>
                  <a:lnTo>
                    <a:pt x="7263" y="47630"/>
                  </a:lnTo>
                  <a:lnTo>
                    <a:pt x="5633" y="50010"/>
                  </a:lnTo>
                  <a:lnTo>
                    <a:pt x="3752" y="52390"/>
                  </a:lnTo>
                  <a:lnTo>
                    <a:pt x="2499" y="54770"/>
                  </a:lnTo>
                  <a:lnTo>
                    <a:pt x="1663" y="57151"/>
                  </a:lnTo>
                  <a:lnTo>
                    <a:pt x="321" y="62882"/>
                  </a:lnTo>
                  <a:lnTo>
                    <a:pt x="138" y="65783"/>
                  </a:lnTo>
                  <a:lnTo>
                    <a:pt x="57" y="69718"/>
                  </a:lnTo>
                  <a:lnTo>
                    <a:pt x="0" y="81049"/>
                  </a:lnTo>
                  <a:lnTo>
                    <a:pt x="791" y="83401"/>
                  </a:lnTo>
                  <a:lnTo>
                    <a:pt x="2112" y="85763"/>
                  </a:lnTo>
                  <a:lnTo>
                    <a:pt x="3786" y="88132"/>
                  </a:lnTo>
                  <a:lnTo>
                    <a:pt x="4902" y="90504"/>
                  </a:lnTo>
                  <a:lnTo>
                    <a:pt x="5647" y="92880"/>
                  </a:lnTo>
                  <a:lnTo>
                    <a:pt x="6143" y="95257"/>
                  </a:lnTo>
                  <a:lnTo>
                    <a:pt x="8061" y="96842"/>
                  </a:lnTo>
                  <a:lnTo>
                    <a:pt x="10927" y="97899"/>
                  </a:lnTo>
                  <a:lnTo>
                    <a:pt x="14426" y="98603"/>
                  </a:lnTo>
                  <a:lnTo>
                    <a:pt x="17552" y="99867"/>
                  </a:lnTo>
                  <a:lnTo>
                    <a:pt x="20430" y="101502"/>
                  </a:lnTo>
                  <a:lnTo>
                    <a:pt x="23142" y="103387"/>
                  </a:lnTo>
                  <a:lnTo>
                    <a:pt x="25744" y="105437"/>
                  </a:lnTo>
                  <a:lnTo>
                    <a:pt x="28272" y="107597"/>
                  </a:lnTo>
                  <a:lnTo>
                    <a:pt x="30752" y="109831"/>
                  </a:lnTo>
                  <a:lnTo>
                    <a:pt x="33198" y="111321"/>
                  </a:lnTo>
                  <a:lnTo>
                    <a:pt x="35623" y="112314"/>
                  </a:lnTo>
                  <a:lnTo>
                    <a:pt x="38033" y="112976"/>
                  </a:lnTo>
                  <a:lnTo>
                    <a:pt x="41227" y="113417"/>
                  </a:lnTo>
                  <a:lnTo>
                    <a:pt x="44944" y="113711"/>
                  </a:lnTo>
                  <a:lnTo>
                    <a:pt x="52514" y="114038"/>
                  </a:lnTo>
                  <a:lnTo>
                    <a:pt x="61238" y="114222"/>
                  </a:lnTo>
                  <a:lnTo>
                    <a:pt x="66370" y="114265"/>
                  </a:lnTo>
                  <a:lnTo>
                    <a:pt x="69644" y="113483"/>
                  </a:lnTo>
                  <a:lnTo>
                    <a:pt x="73414" y="112167"/>
                  </a:lnTo>
                  <a:lnTo>
                    <a:pt x="77515" y="110497"/>
                  </a:lnTo>
                  <a:lnTo>
                    <a:pt x="81042" y="109383"/>
                  </a:lnTo>
                  <a:lnTo>
                    <a:pt x="84188" y="108641"/>
                  </a:lnTo>
                  <a:lnTo>
                    <a:pt x="87078" y="108146"/>
                  </a:lnTo>
                  <a:lnTo>
                    <a:pt x="89800" y="107022"/>
                  </a:lnTo>
                  <a:lnTo>
                    <a:pt x="92407" y="105479"/>
                  </a:lnTo>
                  <a:lnTo>
                    <a:pt x="94939" y="103657"/>
                  </a:lnTo>
                  <a:lnTo>
                    <a:pt x="98215" y="101648"/>
                  </a:lnTo>
                  <a:lnTo>
                    <a:pt x="101986" y="99515"/>
                  </a:lnTo>
                  <a:lnTo>
                    <a:pt x="106088" y="97300"/>
                  </a:lnTo>
                  <a:lnTo>
                    <a:pt x="109616" y="95029"/>
                  </a:lnTo>
                  <a:lnTo>
                    <a:pt x="112762" y="92721"/>
                  </a:lnTo>
                  <a:lnTo>
                    <a:pt x="115653" y="90389"/>
                  </a:lnTo>
                  <a:lnTo>
                    <a:pt x="118374" y="88040"/>
                  </a:lnTo>
                  <a:lnTo>
                    <a:pt x="120982" y="85681"/>
                  </a:lnTo>
                  <a:lnTo>
                    <a:pt x="125996" y="80943"/>
                  </a:lnTo>
                  <a:lnTo>
                    <a:pt x="130871" y="76191"/>
                  </a:lnTo>
                  <a:lnTo>
                    <a:pt x="132488" y="73813"/>
                  </a:lnTo>
                  <a:lnTo>
                    <a:pt x="133566" y="71433"/>
                  </a:lnTo>
                  <a:lnTo>
                    <a:pt x="134285" y="69053"/>
                  </a:lnTo>
                  <a:lnTo>
                    <a:pt x="135558" y="66673"/>
                  </a:lnTo>
                  <a:lnTo>
                    <a:pt x="137200" y="64292"/>
                  </a:lnTo>
                  <a:lnTo>
                    <a:pt x="139089" y="61911"/>
                  </a:lnTo>
                  <a:lnTo>
                    <a:pt x="140348" y="59530"/>
                  </a:lnTo>
                  <a:lnTo>
                    <a:pt x="141187" y="57149"/>
                  </a:lnTo>
                  <a:lnTo>
                    <a:pt x="141747" y="54768"/>
                  </a:lnTo>
                  <a:lnTo>
                    <a:pt x="142120" y="52387"/>
                  </a:lnTo>
                  <a:lnTo>
                    <a:pt x="142369" y="50006"/>
                  </a:lnTo>
                  <a:lnTo>
                    <a:pt x="142535" y="47625"/>
                  </a:lnTo>
                  <a:lnTo>
                    <a:pt x="142645" y="44450"/>
                  </a:lnTo>
                  <a:lnTo>
                    <a:pt x="142768" y="36689"/>
                  </a:lnTo>
                  <a:lnTo>
                    <a:pt x="142007" y="33190"/>
                  </a:lnTo>
                  <a:lnTo>
                    <a:pt x="140706" y="30064"/>
                  </a:lnTo>
                  <a:lnTo>
                    <a:pt x="139045" y="27186"/>
                  </a:lnTo>
                  <a:lnTo>
                    <a:pt x="137143" y="24474"/>
                  </a:lnTo>
                  <a:lnTo>
                    <a:pt x="135083" y="21872"/>
                  </a:lnTo>
                  <a:lnTo>
                    <a:pt x="132914" y="19344"/>
                  </a:lnTo>
                  <a:lnTo>
                    <a:pt x="130676" y="17658"/>
                  </a:lnTo>
                  <a:lnTo>
                    <a:pt x="128389" y="16535"/>
                  </a:lnTo>
                  <a:lnTo>
                    <a:pt x="126071" y="15785"/>
                  </a:lnTo>
                  <a:lnTo>
                    <a:pt x="123732" y="14492"/>
                  </a:lnTo>
                  <a:lnTo>
                    <a:pt x="121379" y="12836"/>
                  </a:lnTo>
                  <a:lnTo>
                    <a:pt x="119017" y="10939"/>
                  </a:lnTo>
                  <a:lnTo>
                    <a:pt x="115854" y="9674"/>
                  </a:lnTo>
                  <a:lnTo>
                    <a:pt x="112158" y="8830"/>
                  </a:lnTo>
                  <a:lnTo>
                    <a:pt x="108106" y="8268"/>
                  </a:lnTo>
                  <a:lnTo>
                    <a:pt x="103818" y="7893"/>
                  </a:lnTo>
                  <a:lnTo>
                    <a:pt x="99372" y="7643"/>
                  </a:lnTo>
                  <a:lnTo>
                    <a:pt x="90198" y="7365"/>
                  </a:lnTo>
                  <a:lnTo>
                    <a:pt x="66629" y="7173"/>
                  </a:lnTo>
                  <a:lnTo>
                    <a:pt x="61879" y="7957"/>
                  </a:lnTo>
                  <a:lnTo>
                    <a:pt x="57125" y="9273"/>
                  </a:lnTo>
                  <a:lnTo>
                    <a:pt x="52368" y="10944"/>
                  </a:lnTo>
                  <a:lnTo>
                    <a:pt x="47609" y="12059"/>
                  </a:lnTo>
                  <a:lnTo>
                    <a:pt x="42849" y="12801"/>
                  </a:lnTo>
                  <a:lnTo>
                    <a:pt x="38088" y="13297"/>
                  </a:lnTo>
                  <a:lnTo>
                    <a:pt x="34120" y="14420"/>
                  </a:lnTo>
                  <a:lnTo>
                    <a:pt x="30682" y="15964"/>
                  </a:lnTo>
                  <a:lnTo>
                    <a:pt x="27595" y="17786"/>
                  </a:lnTo>
                  <a:lnTo>
                    <a:pt x="24744" y="19001"/>
                  </a:lnTo>
                  <a:lnTo>
                    <a:pt x="22049" y="19811"/>
                  </a:lnTo>
                  <a:lnTo>
                    <a:pt x="14279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0"/>
            <p:cNvSpPr/>
            <p:nvPr/>
          </p:nvSpPr>
          <p:spPr>
            <a:xfrm>
              <a:off x="5514975" y="1807368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1"/>
            <p:cNvSpPr/>
            <p:nvPr/>
          </p:nvSpPr>
          <p:spPr>
            <a:xfrm>
              <a:off x="5514975" y="1857375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14287"/>
                  </a:moveTo>
                  <a:lnTo>
                    <a:pt x="30778" y="14287"/>
                  </a:lnTo>
                  <a:lnTo>
                    <a:pt x="34806" y="13493"/>
                  </a:lnTo>
                  <a:lnTo>
                    <a:pt x="39873" y="12170"/>
                  </a:lnTo>
                  <a:lnTo>
                    <a:pt x="45632" y="10495"/>
                  </a:lnTo>
                  <a:lnTo>
                    <a:pt x="51058" y="9377"/>
                  </a:lnTo>
                  <a:lnTo>
                    <a:pt x="56264" y="8633"/>
                  </a:lnTo>
                  <a:lnTo>
                    <a:pt x="61322" y="8136"/>
                  </a:lnTo>
                  <a:lnTo>
                    <a:pt x="66281" y="7805"/>
                  </a:lnTo>
                  <a:lnTo>
                    <a:pt x="71174" y="7585"/>
                  </a:lnTo>
                  <a:lnTo>
                    <a:pt x="80845" y="7340"/>
                  </a:lnTo>
                  <a:lnTo>
                    <a:pt x="121416" y="7151"/>
                  </a:lnTo>
                  <a:lnTo>
                    <a:pt x="126188" y="6355"/>
                  </a:lnTo>
                  <a:lnTo>
                    <a:pt x="131750" y="5030"/>
                  </a:lnTo>
                  <a:lnTo>
                    <a:pt x="137840" y="3353"/>
                  </a:lnTo>
                  <a:lnTo>
                    <a:pt x="142693" y="2235"/>
                  </a:lnTo>
                  <a:lnTo>
                    <a:pt x="146722" y="1490"/>
                  </a:lnTo>
                  <a:lnTo>
                    <a:pt x="150202" y="993"/>
                  </a:lnTo>
                  <a:lnTo>
                    <a:pt x="153316" y="662"/>
                  </a:lnTo>
                  <a:lnTo>
                    <a:pt x="156185" y="441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42"/>
            <p:cNvSpPr/>
            <p:nvPr/>
          </p:nvSpPr>
          <p:spPr>
            <a:xfrm>
              <a:off x="5815012" y="1671637"/>
              <a:ext cx="28576" cy="257176"/>
            </a:xfrm>
            <a:custGeom>
              <a:avLst/>
              <a:gdLst/>
              <a:ahLst/>
              <a:cxnLst/>
              <a:rect l="0" t="0" r="0" b="0"/>
              <a:pathLst>
                <a:path w="28576" h="257176">
                  <a:moveTo>
                    <a:pt x="0" y="0"/>
                  </a:moveTo>
                  <a:lnTo>
                    <a:pt x="0" y="54878"/>
                  </a:lnTo>
                  <a:lnTo>
                    <a:pt x="794" y="59604"/>
                  </a:lnTo>
                  <a:lnTo>
                    <a:pt x="2117" y="64342"/>
                  </a:lnTo>
                  <a:lnTo>
                    <a:pt x="3792" y="69089"/>
                  </a:lnTo>
                  <a:lnTo>
                    <a:pt x="4910" y="73840"/>
                  </a:lnTo>
                  <a:lnTo>
                    <a:pt x="5654" y="78596"/>
                  </a:lnTo>
                  <a:lnTo>
                    <a:pt x="6151" y="83353"/>
                  </a:lnTo>
                  <a:lnTo>
                    <a:pt x="6482" y="88906"/>
                  </a:lnTo>
                  <a:lnTo>
                    <a:pt x="6850" y="101427"/>
                  </a:lnTo>
                  <a:lnTo>
                    <a:pt x="7118" y="133056"/>
                  </a:lnTo>
                  <a:lnTo>
                    <a:pt x="7920" y="137917"/>
                  </a:lnTo>
                  <a:lnTo>
                    <a:pt x="9249" y="142744"/>
                  </a:lnTo>
                  <a:lnTo>
                    <a:pt x="10928" y="147550"/>
                  </a:lnTo>
                  <a:lnTo>
                    <a:pt x="12048" y="152342"/>
                  </a:lnTo>
                  <a:lnTo>
                    <a:pt x="12794" y="157124"/>
                  </a:lnTo>
                  <a:lnTo>
                    <a:pt x="13292" y="161899"/>
                  </a:lnTo>
                  <a:lnTo>
                    <a:pt x="14418" y="166670"/>
                  </a:lnTo>
                  <a:lnTo>
                    <a:pt x="15962" y="171438"/>
                  </a:lnTo>
                  <a:lnTo>
                    <a:pt x="17785" y="176205"/>
                  </a:lnTo>
                  <a:lnTo>
                    <a:pt x="19000" y="180970"/>
                  </a:lnTo>
                  <a:lnTo>
                    <a:pt x="19811" y="185734"/>
                  </a:lnTo>
                  <a:lnTo>
                    <a:pt x="20351" y="190498"/>
                  </a:lnTo>
                  <a:lnTo>
                    <a:pt x="20711" y="195261"/>
                  </a:lnTo>
                  <a:lnTo>
                    <a:pt x="20951" y="200024"/>
                  </a:lnTo>
                  <a:lnTo>
                    <a:pt x="21289" y="212196"/>
                  </a:lnTo>
                  <a:lnTo>
                    <a:pt x="21403" y="227212"/>
                  </a:lnTo>
                  <a:lnTo>
                    <a:pt x="22206" y="230849"/>
                  </a:lnTo>
                  <a:lnTo>
                    <a:pt x="23536" y="234068"/>
                  </a:lnTo>
                  <a:lnTo>
                    <a:pt x="25216" y="237008"/>
                  </a:lnTo>
                  <a:lnTo>
                    <a:pt x="26335" y="239762"/>
                  </a:lnTo>
                  <a:lnTo>
                    <a:pt x="27082" y="242391"/>
                  </a:lnTo>
                  <a:lnTo>
                    <a:pt x="28280" y="248522"/>
                  </a:lnTo>
                  <a:lnTo>
                    <a:pt x="28558" y="256425"/>
                  </a:lnTo>
                  <a:lnTo>
                    <a:pt x="28575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43"/>
            <p:cNvSpPr/>
            <p:nvPr/>
          </p:nvSpPr>
          <p:spPr>
            <a:xfrm>
              <a:off x="4357785" y="2257476"/>
              <a:ext cx="235647" cy="321381"/>
            </a:xfrm>
            <a:custGeom>
              <a:avLst/>
              <a:gdLst/>
              <a:ahLst/>
              <a:cxnLst/>
              <a:rect l="0" t="0" r="0" b="0"/>
              <a:pathLst>
                <a:path w="235647" h="321381">
                  <a:moveTo>
                    <a:pt x="235646" y="14236"/>
                  </a:moveTo>
                  <a:lnTo>
                    <a:pt x="229495" y="1934"/>
                  </a:lnTo>
                  <a:lnTo>
                    <a:pt x="228370" y="1272"/>
                  </a:lnTo>
                  <a:lnTo>
                    <a:pt x="222439" y="123"/>
                  </a:lnTo>
                  <a:lnTo>
                    <a:pt x="217886" y="0"/>
                  </a:lnTo>
                  <a:lnTo>
                    <a:pt x="211613" y="2088"/>
                  </a:lnTo>
                  <a:lnTo>
                    <a:pt x="207718" y="3756"/>
                  </a:lnTo>
                  <a:lnTo>
                    <a:pt x="203533" y="4868"/>
                  </a:lnTo>
                  <a:lnTo>
                    <a:pt x="199156" y="5610"/>
                  </a:lnTo>
                  <a:lnTo>
                    <a:pt x="194651" y="6104"/>
                  </a:lnTo>
                  <a:lnTo>
                    <a:pt x="190060" y="7227"/>
                  </a:lnTo>
                  <a:lnTo>
                    <a:pt x="185411" y="8769"/>
                  </a:lnTo>
                  <a:lnTo>
                    <a:pt x="180725" y="10592"/>
                  </a:lnTo>
                  <a:lnTo>
                    <a:pt x="169168" y="14733"/>
                  </a:lnTo>
                  <a:lnTo>
                    <a:pt x="162752" y="16949"/>
                  </a:lnTo>
                  <a:lnTo>
                    <a:pt x="155300" y="19219"/>
                  </a:lnTo>
                  <a:lnTo>
                    <a:pt x="138553" y="23859"/>
                  </a:lnTo>
                  <a:lnTo>
                    <a:pt x="130437" y="27001"/>
                  </a:lnTo>
                  <a:lnTo>
                    <a:pt x="122644" y="30684"/>
                  </a:lnTo>
                  <a:lnTo>
                    <a:pt x="115067" y="34726"/>
                  </a:lnTo>
                  <a:lnTo>
                    <a:pt x="107635" y="38215"/>
                  </a:lnTo>
                  <a:lnTo>
                    <a:pt x="100299" y="41334"/>
                  </a:lnTo>
                  <a:lnTo>
                    <a:pt x="93027" y="44208"/>
                  </a:lnTo>
                  <a:lnTo>
                    <a:pt x="78597" y="49517"/>
                  </a:lnTo>
                  <a:lnTo>
                    <a:pt x="71415" y="52044"/>
                  </a:lnTo>
                  <a:lnTo>
                    <a:pt x="65040" y="53729"/>
                  </a:lnTo>
                  <a:lnTo>
                    <a:pt x="59202" y="54852"/>
                  </a:lnTo>
                  <a:lnTo>
                    <a:pt x="53724" y="55601"/>
                  </a:lnTo>
                  <a:lnTo>
                    <a:pt x="48483" y="56100"/>
                  </a:lnTo>
                  <a:lnTo>
                    <a:pt x="43402" y="56433"/>
                  </a:lnTo>
                  <a:lnTo>
                    <a:pt x="34317" y="56803"/>
                  </a:lnTo>
                  <a:lnTo>
                    <a:pt x="24739" y="57011"/>
                  </a:lnTo>
                  <a:lnTo>
                    <a:pt x="0" y="57098"/>
                  </a:lnTo>
                  <a:lnTo>
                    <a:pt x="10547" y="57098"/>
                  </a:lnTo>
                  <a:lnTo>
                    <a:pt x="11761" y="57892"/>
                  </a:lnTo>
                  <a:lnTo>
                    <a:pt x="12571" y="59215"/>
                  </a:lnTo>
                  <a:lnTo>
                    <a:pt x="13110" y="60891"/>
                  </a:lnTo>
                  <a:lnTo>
                    <a:pt x="14264" y="62008"/>
                  </a:lnTo>
                  <a:lnTo>
                    <a:pt x="15827" y="62753"/>
                  </a:lnTo>
                  <a:lnTo>
                    <a:pt x="17663" y="63249"/>
                  </a:lnTo>
                  <a:lnTo>
                    <a:pt x="21819" y="65918"/>
                  </a:lnTo>
                  <a:lnTo>
                    <a:pt x="24038" y="67740"/>
                  </a:lnTo>
                  <a:lnTo>
                    <a:pt x="25517" y="70543"/>
                  </a:lnTo>
                  <a:lnTo>
                    <a:pt x="27162" y="77890"/>
                  </a:lnTo>
                  <a:lnTo>
                    <a:pt x="27893" y="86448"/>
                  </a:lnTo>
                  <a:lnTo>
                    <a:pt x="28087" y="90952"/>
                  </a:lnTo>
                  <a:lnTo>
                    <a:pt x="26187" y="100190"/>
                  </a:lnTo>
                  <a:lnTo>
                    <a:pt x="22696" y="109588"/>
                  </a:lnTo>
                  <a:lnTo>
                    <a:pt x="18500" y="119056"/>
                  </a:lnTo>
                  <a:lnTo>
                    <a:pt x="17063" y="124597"/>
                  </a:lnTo>
                  <a:lnTo>
                    <a:pt x="16106" y="130673"/>
                  </a:lnTo>
                  <a:lnTo>
                    <a:pt x="15466" y="137104"/>
                  </a:lnTo>
                  <a:lnTo>
                    <a:pt x="14247" y="142980"/>
                  </a:lnTo>
                  <a:lnTo>
                    <a:pt x="12640" y="148484"/>
                  </a:lnTo>
                  <a:lnTo>
                    <a:pt x="9532" y="158039"/>
                  </a:lnTo>
                  <a:lnTo>
                    <a:pt x="8151" y="164932"/>
                  </a:lnTo>
                  <a:lnTo>
                    <a:pt x="7537" y="172758"/>
                  </a:lnTo>
                  <a:lnTo>
                    <a:pt x="7264" y="180734"/>
                  </a:lnTo>
                  <a:lnTo>
                    <a:pt x="7110" y="189687"/>
                  </a:lnTo>
                  <a:lnTo>
                    <a:pt x="7075" y="194872"/>
                  </a:lnTo>
                  <a:lnTo>
                    <a:pt x="7858" y="196573"/>
                  </a:lnTo>
                  <a:lnTo>
                    <a:pt x="9175" y="197706"/>
                  </a:lnTo>
                  <a:lnTo>
                    <a:pt x="10847" y="198462"/>
                  </a:lnTo>
                  <a:lnTo>
                    <a:pt x="16991" y="203318"/>
                  </a:lnTo>
                  <a:lnTo>
                    <a:pt x="19233" y="204584"/>
                  </a:lnTo>
                  <a:lnTo>
                    <a:pt x="23839" y="205992"/>
                  </a:lnTo>
                  <a:lnTo>
                    <a:pt x="26179" y="205573"/>
                  </a:lnTo>
                  <a:lnTo>
                    <a:pt x="30895" y="202991"/>
                  </a:lnTo>
                  <a:lnTo>
                    <a:pt x="37754" y="201315"/>
                  </a:lnTo>
                  <a:lnTo>
                    <a:pt x="41805" y="200868"/>
                  </a:lnTo>
                  <a:lnTo>
                    <a:pt x="73823" y="194021"/>
                  </a:lnTo>
                  <a:lnTo>
                    <a:pt x="96808" y="188861"/>
                  </a:lnTo>
                  <a:lnTo>
                    <a:pt x="113719" y="185422"/>
                  </a:lnTo>
                  <a:lnTo>
                    <a:pt x="126580" y="183128"/>
                  </a:lnTo>
                  <a:lnTo>
                    <a:pt x="136742" y="181600"/>
                  </a:lnTo>
                  <a:lnTo>
                    <a:pt x="145897" y="181374"/>
                  </a:lnTo>
                  <a:lnTo>
                    <a:pt x="154382" y="182018"/>
                  </a:lnTo>
                  <a:lnTo>
                    <a:pt x="162420" y="183241"/>
                  </a:lnTo>
                  <a:lnTo>
                    <a:pt x="169366" y="184056"/>
                  </a:lnTo>
                  <a:lnTo>
                    <a:pt x="175585" y="184599"/>
                  </a:lnTo>
                  <a:lnTo>
                    <a:pt x="181317" y="184961"/>
                  </a:lnTo>
                  <a:lnTo>
                    <a:pt x="185933" y="185997"/>
                  </a:lnTo>
                  <a:lnTo>
                    <a:pt x="193178" y="189264"/>
                  </a:lnTo>
                  <a:lnTo>
                    <a:pt x="205512" y="195565"/>
                  </a:lnTo>
                  <a:lnTo>
                    <a:pt x="209207" y="198622"/>
                  </a:lnTo>
                  <a:lnTo>
                    <a:pt x="215428" y="206252"/>
                  </a:lnTo>
                  <a:lnTo>
                    <a:pt x="218723" y="212818"/>
                  </a:lnTo>
                  <a:lnTo>
                    <a:pt x="220981" y="219176"/>
                  </a:lnTo>
                  <a:lnTo>
                    <a:pt x="224630" y="227293"/>
                  </a:lnTo>
                  <a:lnTo>
                    <a:pt x="226781" y="236193"/>
                  </a:lnTo>
                  <a:lnTo>
                    <a:pt x="227355" y="240788"/>
                  </a:lnTo>
                  <a:lnTo>
                    <a:pt x="225875" y="250128"/>
                  </a:lnTo>
                  <a:lnTo>
                    <a:pt x="222572" y="259570"/>
                  </a:lnTo>
                  <a:lnTo>
                    <a:pt x="218458" y="269059"/>
                  </a:lnTo>
                  <a:lnTo>
                    <a:pt x="211867" y="278568"/>
                  </a:lnTo>
                  <a:lnTo>
                    <a:pt x="207887" y="283326"/>
                  </a:lnTo>
                  <a:lnTo>
                    <a:pt x="203646" y="287292"/>
                  </a:lnTo>
                  <a:lnTo>
                    <a:pt x="199232" y="290729"/>
                  </a:lnTo>
                  <a:lnTo>
                    <a:pt x="194701" y="293815"/>
                  </a:lnTo>
                  <a:lnTo>
                    <a:pt x="190093" y="296666"/>
                  </a:lnTo>
                  <a:lnTo>
                    <a:pt x="185434" y="299360"/>
                  </a:lnTo>
                  <a:lnTo>
                    <a:pt x="176023" y="304470"/>
                  </a:lnTo>
                  <a:lnTo>
                    <a:pt x="166549" y="309387"/>
                  </a:lnTo>
                  <a:lnTo>
                    <a:pt x="161006" y="311810"/>
                  </a:lnTo>
                  <a:lnTo>
                    <a:pt x="154929" y="314218"/>
                  </a:lnTo>
                  <a:lnTo>
                    <a:pt x="148498" y="316618"/>
                  </a:lnTo>
                  <a:lnTo>
                    <a:pt x="142622" y="318218"/>
                  </a:lnTo>
                  <a:lnTo>
                    <a:pt x="137118" y="319284"/>
                  </a:lnTo>
                  <a:lnTo>
                    <a:pt x="131860" y="319995"/>
                  </a:lnTo>
                  <a:lnTo>
                    <a:pt x="126768" y="320469"/>
                  </a:lnTo>
                  <a:lnTo>
                    <a:pt x="121786" y="320785"/>
                  </a:lnTo>
                  <a:lnTo>
                    <a:pt x="112016" y="321136"/>
                  </a:lnTo>
                  <a:lnTo>
                    <a:pt x="92810" y="321362"/>
                  </a:lnTo>
                  <a:lnTo>
                    <a:pt x="88034" y="321380"/>
                  </a:lnTo>
                  <a:lnTo>
                    <a:pt x="84057" y="320599"/>
                  </a:lnTo>
                  <a:lnTo>
                    <a:pt x="74666" y="316500"/>
                  </a:lnTo>
                  <a:lnTo>
                    <a:pt x="69379" y="315263"/>
                  </a:lnTo>
                  <a:lnTo>
                    <a:pt x="64383" y="312597"/>
                  </a:lnTo>
                  <a:lnTo>
                    <a:pt x="61939" y="310774"/>
                  </a:lnTo>
                  <a:lnTo>
                    <a:pt x="60310" y="308766"/>
                  </a:lnTo>
                  <a:lnTo>
                    <a:pt x="59224" y="306633"/>
                  </a:lnTo>
                  <a:lnTo>
                    <a:pt x="58500" y="304417"/>
                  </a:lnTo>
                  <a:lnTo>
                    <a:pt x="57224" y="302940"/>
                  </a:lnTo>
                  <a:lnTo>
                    <a:pt x="55579" y="301955"/>
                  </a:lnTo>
                  <a:lnTo>
                    <a:pt x="53689" y="301299"/>
                  </a:lnTo>
                  <a:lnTo>
                    <a:pt x="52428" y="300068"/>
                  </a:lnTo>
                  <a:lnTo>
                    <a:pt x="51588" y="298453"/>
                  </a:lnTo>
                  <a:lnTo>
                    <a:pt x="49908" y="2928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44"/>
            <p:cNvSpPr/>
            <p:nvPr/>
          </p:nvSpPr>
          <p:spPr>
            <a:xfrm>
              <a:off x="4700691" y="2301415"/>
              <a:ext cx="157054" cy="248859"/>
            </a:xfrm>
            <a:custGeom>
              <a:avLst/>
              <a:gdLst/>
              <a:ahLst/>
              <a:cxnLst/>
              <a:rect l="0" t="0" r="0" b="0"/>
              <a:pathLst>
                <a:path w="157054" h="248859">
                  <a:moveTo>
                    <a:pt x="42759" y="20303"/>
                  </a:moveTo>
                  <a:lnTo>
                    <a:pt x="27589" y="39265"/>
                  </a:lnTo>
                  <a:lnTo>
                    <a:pt x="22327" y="46438"/>
                  </a:lnTo>
                  <a:lnTo>
                    <a:pt x="18025" y="52808"/>
                  </a:lnTo>
                  <a:lnTo>
                    <a:pt x="14363" y="58642"/>
                  </a:lnTo>
                  <a:lnTo>
                    <a:pt x="11922" y="64118"/>
                  </a:lnTo>
                  <a:lnTo>
                    <a:pt x="10295" y="69357"/>
                  </a:lnTo>
                  <a:lnTo>
                    <a:pt x="9209" y="74437"/>
                  </a:lnTo>
                  <a:lnTo>
                    <a:pt x="7693" y="80205"/>
                  </a:lnTo>
                  <a:lnTo>
                    <a:pt x="5887" y="86431"/>
                  </a:lnTo>
                  <a:lnTo>
                    <a:pt x="3890" y="92964"/>
                  </a:lnTo>
                  <a:lnTo>
                    <a:pt x="2559" y="98906"/>
                  </a:lnTo>
                  <a:lnTo>
                    <a:pt x="1671" y="104455"/>
                  </a:lnTo>
                  <a:lnTo>
                    <a:pt x="1080" y="109742"/>
                  </a:lnTo>
                  <a:lnTo>
                    <a:pt x="685" y="115648"/>
                  </a:lnTo>
                  <a:lnTo>
                    <a:pt x="422" y="121966"/>
                  </a:lnTo>
                  <a:lnTo>
                    <a:pt x="52" y="140119"/>
                  </a:lnTo>
                  <a:lnTo>
                    <a:pt x="0" y="145424"/>
                  </a:lnTo>
                  <a:lnTo>
                    <a:pt x="759" y="151343"/>
                  </a:lnTo>
                  <a:lnTo>
                    <a:pt x="2059" y="157669"/>
                  </a:lnTo>
                  <a:lnTo>
                    <a:pt x="3719" y="164268"/>
                  </a:lnTo>
                  <a:lnTo>
                    <a:pt x="5620" y="170255"/>
                  </a:lnTo>
                  <a:lnTo>
                    <a:pt x="7680" y="175833"/>
                  </a:lnTo>
                  <a:lnTo>
                    <a:pt x="9849" y="181140"/>
                  </a:lnTo>
                  <a:lnTo>
                    <a:pt x="11293" y="186265"/>
                  </a:lnTo>
                  <a:lnTo>
                    <a:pt x="12256" y="191270"/>
                  </a:lnTo>
                  <a:lnTo>
                    <a:pt x="12899" y="196193"/>
                  </a:lnTo>
                  <a:lnTo>
                    <a:pt x="14915" y="201063"/>
                  </a:lnTo>
                  <a:lnTo>
                    <a:pt x="17846" y="205898"/>
                  </a:lnTo>
                  <a:lnTo>
                    <a:pt x="21388" y="210708"/>
                  </a:lnTo>
                  <a:lnTo>
                    <a:pt x="24543" y="214708"/>
                  </a:lnTo>
                  <a:lnTo>
                    <a:pt x="27440" y="218169"/>
                  </a:lnTo>
                  <a:lnTo>
                    <a:pt x="30165" y="221270"/>
                  </a:lnTo>
                  <a:lnTo>
                    <a:pt x="33569" y="224925"/>
                  </a:lnTo>
                  <a:lnTo>
                    <a:pt x="41585" y="233219"/>
                  </a:lnTo>
                  <a:lnTo>
                    <a:pt x="45945" y="236860"/>
                  </a:lnTo>
                  <a:lnTo>
                    <a:pt x="50439" y="240080"/>
                  </a:lnTo>
                  <a:lnTo>
                    <a:pt x="55022" y="243022"/>
                  </a:lnTo>
                  <a:lnTo>
                    <a:pt x="58872" y="244982"/>
                  </a:lnTo>
                  <a:lnTo>
                    <a:pt x="62232" y="246289"/>
                  </a:lnTo>
                  <a:lnTo>
                    <a:pt x="65266" y="247160"/>
                  </a:lnTo>
                  <a:lnTo>
                    <a:pt x="68876" y="247741"/>
                  </a:lnTo>
                  <a:lnTo>
                    <a:pt x="72870" y="248129"/>
                  </a:lnTo>
                  <a:lnTo>
                    <a:pt x="80748" y="248559"/>
                  </a:lnTo>
                  <a:lnTo>
                    <a:pt x="86895" y="248750"/>
                  </a:lnTo>
                  <a:lnTo>
                    <a:pt x="98610" y="248858"/>
                  </a:lnTo>
                  <a:lnTo>
                    <a:pt x="102218" y="248079"/>
                  </a:lnTo>
                  <a:lnTo>
                    <a:pt x="105417" y="246767"/>
                  </a:lnTo>
                  <a:lnTo>
                    <a:pt x="108343" y="245097"/>
                  </a:lnTo>
                  <a:lnTo>
                    <a:pt x="111088" y="242397"/>
                  </a:lnTo>
                  <a:lnTo>
                    <a:pt x="113712" y="239010"/>
                  </a:lnTo>
                  <a:lnTo>
                    <a:pt x="116255" y="235164"/>
                  </a:lnTo>
                  <a:lnTo>
                    <a:pt x="118743" y="231012"/>
                  </a:lnTo>
                  <a:lnTo>
                    <a:pt x="121196" y="226657"/>
                  </a:lnTo>
                  <a:lnTo>
                    <a:pt x="126039" y="217585"/>
                  </a:lnTo>
                  <a:lnTo>
                    <a:pt x="138000" y="194087"/>
                  </a:lnTo>
                  <a:lnTo>
                    <a:pt x="141178" y="188546"/>
                  </a:lnTo>
                  <a:lnTo>
                    <a:pt x="144884" y="182472"/>
                  </a:lnTo>
                  <a:lnTo>
                    <a:pt x="148942" y="176041"/>
                  </a:lnTo>
                  <a:lnTo>
                    <a:pt x="151648" y="169372"/>
                  </a:lnTo>
                  <a:lnTo>
                    <a:pt x="153451" y="162545"/>
                  </a:lnTo>
                  <a:lnTo>
                    <a:pt x="154654" y="155612"/>
                  </a:lnTo>
                  <a:lnTo>
                    <a:pt x="155455" y="149403"/>
                  </a:lnTo>
                  <a:lnTo>
                    <a:pt x="155990" y="143676"/>
                  </a:lnTo>
                  <a:lnTo>
                    <a:pt x="156346" y="138270"/>
                  </a:lnTo>
                  <a:lnTo>
                    <a:pt x="156584" y="132286"/>
                  </a:lnTo>
                  <a:lnTo>
                    <a:pt x="156847" y="119286"/>
                  </a:lnTo>
                  <a:lnTo>
                    <a:pt x="157053" y="62146"/>
                  </a:lnTo>
                  <a:lnTo>
                    <a:pt x="156261" y="56136"/>
                  </a:lnTo>
                  <a:lnTo>
                    <a:pt x="154939" y="50542"/>
                  </a:lnTo>
                  <a:lnTo>
                    <a:pt x="153265" y="45225"/>
                  </a:lnTo>
                  <a:lnTo>
                    <a:pt x="150560" y="40093"/>
                  </a:lnTo>
                  <a:lnTo>
                    <a:pt x="147171" y="35084"/>
                  </a:lnTo>
                  <a:lnTo>
                    <a:pt x="143323" y="30157"/>
                  </a:lnTo>
                  <a:lnTo>
                    <a:pt x="139964" y="26078"/>
                  </a:lnTo>
                  <a:lnTo>
                    <a:pt x="136931" y="22566"/>
                  </a:lnTo>
                  <a:lnTo>
                    <a:pt x="134115" y="19430"/>
                  </a:lnTo>
                  <a:lnTo>
                    <a:pt x="128870" y="13830"/>
                  </a:lnTo>
                  <a:lnTo>
                    <a:pt x="126360" y="11225"/>
                  </a:lnTo>
                  <a:lnTo>
                    <a:pt x="123099" y="9489"/>
                  </a:lnTo>
                  <a:lnTo>
                    <a:pt x="119338" y="8331"/>
                  </a:lnTo>
                  <a:lnTo>
                    <a:pt x="115242" y="7559"/>
                  </a:lnTo>
                  <a:lnTo>
                    <a:pt x="111719" y="6251"/>
                  </a:lnTo>
                  <a:lnTo>
                    <a:pt x="108575" y="4585"/>
                  </a:lnTo>
                  <a:lnTo>
                    <a:pt x="105686" y="2681"/>
                  </a:lnTo>
                  <a:lnTo>
                    <a:pt x="102173" y="1411"/>
                  </a:lnTo>
                  <a:lnTo>
                    <a:pt x="98243" y="565"/>
                  </a:lnTo>
                  <a:lnTo>
                    <a:pt x="94036" y="0"/>
                  </a:lnTo>
                  <a:lnTo>
                    <a:pt x="90437" y="418"/>
                  </a:lnTo>
                  <a:lnTo>
                    <a:pt x="87244" y="1490"/>
                  </a:lnTo>
                  <a:lnTo>
                    <a:pt x="84322" y="2999"/>
                  </a:lnTo>
                  <a:lnTo>
                    <a:pt x="81580" y="4798"/>
                  </a:lnTo>
                  <a:lnTo>
                    <a:pt x="78958" y="6791"/>
                  </a:lnTo>
                  <a:lnTo>
                    <a:pt x="76417" y="8914"/>
                  </a:lnTo>
                  <a:lnTo>
                    <a:pt x="73135" y="11123"/>
                  </a:lnTo>
                  <a:lnTo>
                    <a:pt x="69359" y="13389"/>
                  </a:lnTo>
                  <a:lnTo>
                    <a:pt x="65255" y="15694"/>
                  </a:lnTo>
                  <a:lnTo>
                    <a:pt x="60931" y="18818"/>
                  </a:lnTo>
                  <a:lnTo>
                    <a:pt x="56461" y="22488"/>
                  </a:lnTo>
                  <a:lnTo>
                    <a:pt x="42759" y="345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45"/>
            <p:cNvSpPr/>
            <p:nvPr/>
          </p:nvSpPr>
          <p:spPr>
            <a:xfrm>
              <a:off x="4979193" y="2314575"/>
              <a:ext cx="157058" cy="225288"/>
            </a:xfrm>
            <a:custGeom>
              <a:avLst/>
              <a:gdLst/>
              <a:ahLst/>
              <a:cxnLst/>
              <a:rect l="0" t="0" r="0" b="0"/>
              <a:pathLst>
                <a:path w="157058" h="225288">
                  <a:moveTo>
                    <a:pt x="21432" y="7143"/>
                  </a:moveTo>
                  <a:lnTo>
                    <a:pt x="21432" y="24204"/>
                  </a:lnTo>
                  <a:lnTo>
                    <a:pt x="19315" y="30866"/>
                  </a:lnTo>
                  <a:lnTo>
                    <a:pt x="17639" y="34865"/>
                  </a:lnTo>
                  <a:lnTo>
                    <a:pt x="16522" y="39118"/>
                  </a:lnTo>
                  <a:lnTo>
                    <a:pt x="15777" y="43541"/>
                  </a:lnTo>
                  <a:lnTo>
                    <a:pt x="15281" y="48077"/>
                  </a:lnTo>
                  <a:lnTo>
                    <a:pt x="14950" y="51895"/>
                  </a:lnTo>
                  <a:lnTo>
                    <a:pt x="14582" y="58254"/>
                  </a:lnTo>
                  <a:lnTo>
                    <a:pt x="14418" y="67959"/>
                  </a:lnTo>
                  <a:lnTo>
                    <a:pt x="14288" y="179476"/>
                  </a:lnTo>
                  <a:lnTo>
                    <a:pt x="15082" y="183150"/>
                  </a:lnTo>
                  <a:lnTo>
                    <a:pt x="16405" y="187188"/>
                  </a:lnTo>
                  <a:lnTo>
                    <a:pt x="18080" y="191467"/>
                  </a:lnTo>
                  <a:lnTo>
                    <a:pt x="22059" y="198337"/>
                  </a:lnTo>
                  <a:lnTo>
                    <a:pt x="24231" y="201281"/>
                  </a:lnTo>
                  <a:lnTo>
                    <a:pt x="26645" y="206668"/>
                  </a:lnTo>
                  <a:lnTo>
                    <a:pt x="27288" y="209216"/>
                  </a:lnTo>
                  <a:lnTo>
                    <a:pt x="30120" y="214164"/>
                  </a:lnTo>
                  <a:lnTo>
                    <a:pt x="31987" y="216595"/>
                  </a:lnTo>
                  <a:lnTo>
                    <a:pt x="34024" y="218215"/>
                  </a:lnTo>
                  <a:lnTo>
                    <a:pt x="36177" y="219295"/>
                  </a:lnTo>
                  <a:lnTo>
                    <a:pt x="38405" y="220015"/>
                  </a:lnTo>
                  <a:lnTo>
                    <a:pt x="41479" y="221289"/>
                  </a:lnTo>
                  <a:lnTo>
                    <a:pt x="45115" y="222932"/>
                  </a:lnTo>
                  <a:lnTo>
                    <a:pt x="49127" y="224821"/>
                  </a:lnTo>
                  <a:lnTo>
                    <a:pt x="52595" y="225287"/>
                  </a:lnTo>
                  <a:lnTo>
                    <a:pt x="55701" y="224804"/>
                  </a:lnTo>
                  <a:lnTo>
                    <a:pt x="58566" y="223688"/>
                  </a:lnTo>
                  <a:lnTo>
                    <a:pt x="62063" y="222944"/>
                  </a:lnTo>
                  <a:lnTo>
                    <a:pt x="65981" y="222448"/>
                  </a:lnTo>
                  <a:lnTo>
                    <a:pt x="70182" y="222117"/>
                  </a:lnTo>
                  <a:lnTo>
                    <a:pt x="74569" y="221896"/>
                  </a:lnTo>
                  <a:lnTo>
                    <a:pt x="83678" y="221652"/>
                  </a:lnTo>
                  <a:lnTo>
                    <a:pt x="87536" y="220793"/>
                  </a:lnTo>
                  <a:lnTo>
                    <a:pt x="90901" y="219426"/>
                  </a:lnTo>
                  <a:lnTo>
                    <a:pt x="93938" y="217721"/>
                  </a:lnTo>
                  <a:lnTo>
                    <a:pt x="97551" y="214997"/>
                  </a:lnTo>
                  <a:lnTo>
                    <a:pt x="101546" y="211594"/>
                  </a:lnTo>
                  <a:lnTo>
                    <a:pt x="109426" y="204373"/>
                  </a:lnTo>
                  <a:lnTo>
                    <a:pt x="118324" y="195845"/>
                  </a:lnTo>
                  <a:lnTo>
                    <a:pt x="123497" y="190759"/>
                  </a:lnTo>
                  <a:lnTo>
                    <a:pt x="125988" y="187497"/>
                  </a:lnTo>
                  <a:lnTo>
                    <a:pt x="128442" y="183735"/>
                  </a:lnTo>
                  <a:lnTo>
                    <a:pt x="130872" y="179640"/>
                  </a:lnTo>
                  <a:lnTo>
                    <a:pt x="134080" y="175323"/>
                  </a:lnTo>
                  <a:lnTo>
                    <a:pt x="137805" y="170857"/>
                  </a:lnTo>
                  <a:lnTo>
                    <a:pt x="141876" y="166292"/>
                  </a:lnTo>
                  <a:lnTo>
                    <a:pt x="144591" y="161661"/>
                  </a:lnTo>
                  <a:lnTo>
                    <a:pt x="146400" y="156986"/>
                  </a:lnTo>
                  <a:lnTo>
                    <a:pt x="147607" y="152282"/>
                  </a:lnTo>
                  <a:lnTo>
                    <a:pt x="149205" y="147559"/>
                  </a:lnTo>
                  <a:lnTo>
                    <a:pt x="151064" y="142822"/>
                  </a:lnTo>
                  <a:lnTo>
                    <a:pt x="153096" y="138077"/>
                  </a:lnTo>
                  <a:lnTo>
                    <a:pt x="154452" y="133326"/>
                  </a:lnTo>
                  <a:lnTo>
                    <a:pt x="155356" y="128572"/>
                  </a:lnTo>
                  <a:lnTo>
                    <a:pt x="155958" y="123814"/>
                  </a:lnTo>
                  <a:lnTo>
                    <a:pt x="156360" y="119055"/>
                  </a:lnTo>
                  <a:lnTo>
                    <a:pt x="156628" y="114295"/>
                  </a:lnTo>
                  <a:lnTo>
                    <a:pt x="156925" y="104773"/>
                  </a:lnTo>
                  <a:lnTo>
                    <a:pt x="157057" y="95249"/>
                  </a:lnTo>
                  <a:lnTo>
                    <a:pt x="156299" y="90487"/>
                  </a:lnTo>
                  <a:lnTo>
                    <a:pt x="154999" y="85724"/>
                  </a:lnTo>
                  <a:lnTo>
                    <a:pt x="153340" y="80962"/>
                  </a:lnTo>
                  <a:lnTo>
                    <a:pt x="151439" y="76200"/>
                  </a:lnTo>
                  <a:lnTo>
                    <a:pt x="149378" y="71437"/>
                  </a:lnTo>
                  <a:lnTo>
                    <a:pt x="144972" y="61912"/>
                  </a:lnTo>
                  <a:lnTo>
                    <a:pt x="140368" y="52387"/>
                  </a:lnTo>
                  <a:lnTo>
                    <a:pt x="138029" y="48418"/>
                  </a:lnTo>
                  <a:lnTo>
                    <a:pt x="133313" y="41892"/>
                  </a:lnTo>
                  <a:lnTo>
                    <a:pt x="130150" y="39040"/>
                  </a:lnTo>
                  <a:lnTo>
                    <a:pt x="126455" y="36346"/>
                  </a:lnTo>
                  <a:lnTo>
                    <a:pt x="122403" y="33755"/>
                  </a:lnTo>
                  <a:lnTo>
                    <a:pt x="118115" y="31235"/>
                  </a:lnTo>
                  <a:lnTo>
                    <a:pt x="113669" y="28761"/>
                  </a:lnTo>
                  <a:lnTo>
                    <a:pt x="104495" y="23895"/>
                  </a:lnTo>
                  <a:lnTo>
                    <a:pt x="95126" y="19086"/>
                  </a:lnTo>
                  <a:lnTo>
                    <a:pt x="84055" y="15899"/>
                  </a:lnTo>
                  <a:lnTo>
                    <a:pt x="68737" y="12187"/>
                  </a:lnTo>
                  <a:lnTo>
                    <a:pt x="37693" y="5416"/>
                  </a:lnTo>
                  <a:lnTo>
                    <a:pt x="28304" y="3611"/>
                  </a:lnTo>
                  <a:lnTo>
                    <a:pt x="11324" y="713"/>
                  </a:lnTo>
                  <a:lnTo>
                    <a:pt x="6885" y="31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46"/>
            <p:cNvSpPr/>
            <p:nvPr/>
          </p:nvSpPr>
          <p:spPr>
            <a:xfrm>
              <a:off x="5164940" y="2157535"/>
              <a:ext cx="111883" cy="118211"/>
            </a:xfrm>
            <a:custGeom>
              <a:avLst/>
              <a:gdLst/>
              <a:ahLst/>
              <a:cxnLst/>
              <a:rect l="0" t="0" r="0" b="0"/>
              <a:pathLst>
                <a:path w="111883" h="118211">
                  <a:moveTo>
                    <a:pt x="28566" y="28452"/>
                  </a:moveTo>
                  <a:lnTo>
                    <a:pt x="28566" y="21395"/>
                  </a:lnTo>
                  <a:lnTo>
                    <a:pt x="26450" y="23464"/>
                  </a:lnTo>
                  <a:lnTo>
                    <a:pt x="22415" y="27467"/>
                  </a:lnTo>
                  <a:lnTo>
                    <a:pt x="22084" y="29383"/>
                  </a:lnTo>
                  <a:lnTo>
                    <a:pt x="21863" y="32247"/>
                  </a:lnTo>
                  <a:lnTo>
                    <a:pt x="21717" y="35745"/>
                  </a:lnTo>
                  <a:lnTo>
                    <a:pt x="20825" y="38870"/>
                  </a:lnTo>
                  <a:lnTo>
                    <a:pt x="19436" y="41748"/>
                  </a:lnTo>
                  <a:lnTo>
                    <a:pt x="17717" y="44459"/>
                  </a:lnTo>
                  <a:lnTo>
                    <a:pt x="15777" y="47061"/>
                  </a:lnTo>
                  <a:lnTo>
                    <a:pt x="13690" y="49589"/>
                  </a:lnTo>
                  <a:lnTo>
                    <a:pt x="11505" y="52069"/>
                  </a:lnTo>
                  <a:lnTo>
                    <a:pt x="10048" y="55309"/>
                  </a:lnTo>
                  <a:lnTo>
                    <a:pt x="9077" y="59057"/>
                  </a:lnTo>
                  <a:lnTo>
                    <a:pt x="8430" y="63143"/>
                  </a:lnTo>
                  <a:lnTo>
                    <a:pt x="7205" y="66660"/>
                  </a:lnTo>
                  <a:lnTo>
                    <a:pt x="5594" y="69799"/>
                  </a:lnTo>
                  <a:lnTo>
                    <a:pt x="3727" y="72686"/>
                  </a:lnTo>
                  <a:lnTo>
                    <a:pt x="2481" y="75404"/>
                  </a:lnTo>
                  <a:lnTo>
                    <a:pt x="1652" y="78009"/>
                  </a:lnTo>
                  <a:lnTo>
                    <a:pt x="1098" y="80540"/>
                  </a:lnTo>
                  <a:lnTo>
                    <a:pt x="729" y="83021"/>
                  </a:lnTo>
                  <a:lnTo>
                    <a:pt x="483" y="85469"/>
                  </a:lnTo>
                  <a:lnTo>
                    <a:pt x="319" y="87894"/>
                  </a:lnTo>
                  <a:lnTo>
                    <a:pt x="209" y="90306"/>
                  </a:lnTo>
                  <a:lnTo>
                    <a:pt x="88" y="95101"/>
                  </a:lnTo>
                  <a:lnTo>
                    <a:pt x="0" y="109412"/>
                  </a:lnTo>
                  <a:lnTo>
                    <a:pt x="791" y="111000"/>
                  </a:lnTo>
                  <a:lnTo>
                    <a:pt x="2112" y="112059"/>
                  </a:lnTo>
                  <a:lnTo>
                    <a:pt x="3786" y="112765"/>
                  </a:lnTo>
                  <a:lnTo>
                    <a:pt x="5696" y="113236"/>
                  </a:lnTo>
                  <a:lnTo>
                    <a:pt x="7763" y="113550"/>
                  </a:lnTo>
                  <a:lnTo>
                    <a:pt x="9935" y="113759"/>
                  </a:lnTo>
                  <a:lnTo>
                    <a:pt x="11383" y="114692"/>
                  </a:lnTo>
                  <a:lnTo>
                    <a:pt x="12348" y="116108"/>
                  </a:lnTo>
                  <a:lnTo>
                    <a:pt x="12992" y="117845"/>
                  </a:lnTo>
                  <a:lnTo>
                    <a:pt x="14215" y="118210"/>
                  </a:lnTo>
                  <a:lnTo>
                    <a:pt x="15823" y="117660"/>
                  </a:lnTo>
                  <a:lnTo>
                    <a:pt x="17690" y="116499"/>
                  </a:lnTo>
                  <a:lnTo>
                    <a:pt x="20522" y="115725"/>
                  </a:lnTo>
                  <a:lnTo>
                    <a:pt x="23997" y="115209"/>
                  </a:lnTo>
                  <a:lnTo>
                    <a:pt x="27901" y="114865"/>
                  </a:lnTo>
                  <a:lnTo>
                    <a:pt x="32092" y="113842"/>
                  </a:lnTo>
                  <a:lnTo>
                    <a:pt x="36473" y="112366"/>
                  </a:lnTo>
                  <a:lnTo>
                    <a:pt x="40981" y="110589"/>
                  </a:lnTo>
                  <a:lnTo>
                    <a:pt x="44780" y="108610"/>
                  </a:lnTo>
                  <a:lnTo>
                    <a:pt x="48107" y="106497"/>
                  </a:lnTo>
                  <a:lnTo>
                    <a:pt x="51119" y="104294"/>
                  </a:lnTo>
                  <a:lnTo>
                    <a:pt x="54713" y="102826"/>
                  </a:lnTo>
                  <a:lnTo>
                    <a:pt x="58698" y="101847"/>
                  </a:lnTo>
                  <a:lnTo>
                    <a:pt x="62942" y="101195"/>
                  </a:lnTo>
                  <a:lnTo>
                    <a:pt x="67358" y="99172"/>
                  </a:lnTo>
                  <a:lnTo>
                    <a:pt x="71890" y="96236"/>
                  </a:lnTo>
                  <a:lnTo>
                    <a:pt x="76498" y="92691"/>
                  </a:lnTo>
                  <a:lnTo>
                    <a:pt x="83540" y="83978"/>
                  </a:lnTo>
                  <a:lnTo>
                    <a:pt x="92203" y="71820"/>
                  </a:lnTo>
                  <a:lnTo>
                    <a:pt x="101947" y="57364"/>
                  </a:lnTo>
                  <a:lnTo>
                    <a:pt x="107649" y="46139"/>
                  </a:lnTo>
                  <a:lnTo>
                    <a:pt x="110657" y="37069"/>
                  </a:lnTo>
                  <a:lnTo>
                    <a:pt x="111868" y="29434"/>
                  </a:lnTo>
                  <a:lnTo>
                    <a:pt x="111882" y="24344"/>
                  </a:lnTo>
                  <a:lnTo>
                    <a:pt x="111098" y="20951"/>
                  </a:lnTo>
                  <a:lnTo>
                    <a:pt x="109781" y="18689"/>
                  </a:lnTo>
                  <a:lnTo>
                    <a:pt x="108109" y="16387"/>
                  </a:lnTo>
                  <a:lnTo>
                    <a:pt x="106201" y="14058"/>
                  </a:lnTo>
                  <a:lnTo>
                    <a:pt x="104136" y="11713"/>
                  </a:lnTo>
                  <a:lnTo>
                    <a:pt x="101171" y="9355"/>
                  </a:lnTo>
                  <a:lnTo>
                    <a:pt x="97606" y="6989"/>
                  </a:lnTo>
                  <a:lnTo>
                    <a:pt x="93644" y="4618"/>
                  </a:lnTo>
                  <a:lnTo>
                    <a:pt x="90207" y="3038"/>
                  </a:lnTo>
                  <a:lnTo>
                    <a:pt x="87123" y="1984"/>
                  </a:lnTo>
                  <a:lnTo>
                    <a:pt x="84272" y="1282"/>
                  </a:lnTo>
                  <a:lnTo>
                    <a:pt x="80785" y="813"/>
                  </a:lnTo>
                  <a:lnTo>
                    <a:pt x="76872" y="501"/>
                  </a:lnTo>
                  <a:lnTo>
                    <a:pt x="72677" y="293"/>
                  </a:lnTo>
                  <a:lnTo>
                    <a:pt x="63781" y="62"/>
                  </a:lnTo>
                  <a:lnTo>
                    <a:pt x="59187" y="0"/>
                  </a:lnTo>
                  <a:lnTo>
                    <a:pt x="54536" y="753"/>
                  </a:lnTo>
                  <a:lnTo>
                    <a:pt x="49848" y="2049"/>
                  </a:lnTo>
                  <a:lnTo>
                    <a:pt x="45135" y="3706"/>
                  </a:lnTo>
                  <a:lnTo>
                    <a:pt x="40406" y="5605"/>
                  </a:lnTo>
                  <a:lnTo>
                    <a:pt x="35666" y="7664"/>
                  </a:lnTo>
                  <a:lnTo>
                    <a:pt x="26166" y="12069"/>
                  </a:lnTo>
                  <a:lnTo>
                    <a:pt x="7135" y="213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47"/>
            <p:cNvSpPr/>
            <p:nvPr/>
          </p:nvSpPr>
          <p:spPr>
            <a:xfrm>
              <a:off x="5443537" y="2357437"/>
              <a:ext cx="100014" cy="1"/>
            </a:xfrm>
            <a:custGeom>
              <a:avLst/>
              <a:gdLst/>
              <a:ahLst/>
              <a:cxnLst/>
              <a:rect l="0" t="0" r="0" b="0"/>
              <a:pathLst>
                <a:path w="100014" h="1">
                  <a:moveTo>
                    <a:pt x="0" y="0"/>
                  </a:move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48"/>
            <p:cNvSpPr/>
            <p:nvPr/>
          </p:nvSpPr>
          <p:spPr>
            <a:xfrm>
              <a:off x="5407818" y="2421731"/>
              <a:ext cx="128589" cy="14288"/>
            </a:xfrm>
            <a:custGeom>
              <a:avLst/>
              <a:gdLst/>
              <a:ahLst/>
              <a:cxnLst/>
              <a:rect l="0" t="0" r="0" b="0"/>
              <a:pathLst>
                <a:path w="128589" h="14288">
                  <a:moveTo>
                    <a:pt x="0" y="0"/>
                  </a:moveTo>
                  <a:lnTo>
                    <a:pt x="34760" y="0"/>
                  </a:lnTo>
                  <a:lnTo>
                    <a:pt x="39049" y="794"/>
                  </a:lnTo>
                  <a:lnTo>
                    <a:pt x="43495" y="2116"/>
                  </a:lnTo>
                  <a:lnTo>
                    <a:pt x="48047" y="3792"/>
                  </a:lnTo>
                  <a:lnTo>
                    <a:pt x="51875" y="4909"/>
                  </a:lnTo>
                  <a:lnTo>
                    <a:pt x="55221" y="5654"/>
                  </a:lnTo>
                  <a:lnTo>
                    <a:pt x="58246" y="6151"/>
                  </a:lnTo>
                  <a:lnTo>
                    <a:pt x="62643" y="6482"/>
                  </a:lnTo>
                  <a:lnTo>
                    <a:pt x="67956" y="6702"/>
                  </a:lnTo>
                  <a:lnTo>
                    <a:pt x="86008" y="7056"/>
                  </a:lnTo>
                  <a:lnTo>
                    <a:pt x="114511" y="7136"/>
                  </a:lnTo>
                  <a:lnTo>
                    <a:pt x="117616" y="7932"/>
                  </a:lnTo>
                  <a:lnTo>
                    <a:pt x="120479" y="9257"/>
                  </a:lnTo>
                  <a:lnTo>
                    <a:pt x="128588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49"/>
            <p:cNvSpPr/>
            <p:nvPr/>
          </p:nvSpPr>
          <p:spPr>
            <a:xfrm>
              <a:off x="5672227" y="2228850"/>
              <a:ext cx="21342" cy="271463"/>
            </a:xfrm>
            <a:custGeom>
              <a:avLst/>
              <a:gdLst/>
              <a:ahLst/>
              <a:cxnLst/>
              <a:rect l="0" t="0" r="0" b="0"/>
              <a:pathLst>
                <a:path w="21342" h="271463">
                  <a:moveTo>
                    <a:pt x="21341" y="0"/>
                  </a:moveTo>
                  <a:lnTo>
                    <a:pt x="21341" y="89212"/>
                  </a:lnTo>
                  <a:lnTo>
                    <a:pt x="20548" y="95987"/>
                  </a:lnTo>
                  <a:lnTo>
                    <a:pt x="19225" y="103679"/>
                  </a:lnTo>
                  <a:lnTo>
                    <a:pt x="17549" y="111981"/>
                  </a:lnTo>
                  <a:lnTo>
                    <a:pt x="16431" y="119898"/>
                  </a:lnTo>
                  <a:lnTo>
                    <a:pt x="15687" y="127557"/>
                  </a:lnTo>
                  <a:lnTo>
                    <a:pt x="15190" y="135044"/>
                  </a:lnTo>
                  <a:lnTo>
                    <a:pt x="14066" y="142417"/>
                  </a:lnTo>
                  <a:lnTo>
                    <a:pt x="12523" y="149713"/>
                  </a:lnTo>
                  <a:lnTo>
                    <a:pt x="10699" y="156959"/>
                  </a:lnTo>
                  <a:lnTo>
                    <a:pt x="9484" y="164170"/>
                  </a:lnTo>
                  <a:lnTo>
                    <a:pt x="8675" y="171359"/>
                  </a:lnTo>
                  <a:lnTo>
                    <a:pt x="8134" y="178533"/>
                  </a:lnTo>
                  <a:lnTo>
                    <a:pt x="7774" y="185697"/>
                  </a:lnTo>
                  <a:lnTo>
                    <a:pt x="7374" y="200006"/>
                  </a:lnTo>
                  <a:lnTo>
                    <a:pt x="6474" y="206363"/>
                  </a:lnTo>
                  <a:lnTo>
                    <a:pt x="5080" y="212188"/>
                  </a:lnTo>
                  <a:lnTo>
                    <a:pt x="3357" y="217658"/>
                  </a:lnTo>
                  <a:lnTo>
                    <a:pt x="2208" y="222893"/>
                  </a:lnTo>
                  <a:lnTo>
                    <a:pt x="1442" y="227970"/>
                  </a:lnTo>
                  <a:lnTo>
                    <a:pt x="932" y="232942"/>
                  </a:lnTo>
                  <a:lnTo>
                    <a:pt x="591" y="237845"/>
                  </a:lnTo>
                  <a:lnTo>
                    <a:pt x="364" y="242701"/>
                  </a:lnTo>
                  <a:lnTo>
                    <a:pt x="45" y="255003"/>
                  </a:lnTo>
                  <a:lnTo>
                    <a:pt x="0" y="258108"/>
                  </a:lnTo>
                  <a:lnTo>
                    <a:pt x="764" y="260972"/>
                  </a:lnTo>
                  <a:lnTo>
                    <a:pt x="2067" y="263675"/>
                  </a:lnTo>
                  <a:lnTo>
                    <a:pt x="7054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multiple numbers and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(2x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 smtClean="0"/>
              <a:t>4</a:t>
            </a:r>
            <a:r>
              <a:rPr lang="en-US" dirty="0" smtClean="0"/>
              <a:t>)(4x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93181" y="1443037"/>
            <a:ext cx="1843062" cy="557213"/>
            <a:chOff x="2593181" y="1443037"/>
            <a:chExt cx="1843062" cy="557213"/>
          </a:xfrm>
        </p:grpSpPr>
        <p:sp>
          <p:nvSpPr>
            <p:cNvPr id="4" name="SMARTInkAnnotation27"/>
            <p:cNvSpPr/>
            <p:nvPr/>
          </p:nvSpPr>
          <p:spPr>
            <a:xfrm>
              <a:off x="2614612" y="1614487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0"/>
                  </a:moveTo>
                  <a:lnTo>
                    <a:pt x="132909" y="0"/>
                  </a:lnTo>
                  <a:lnTo>
                    <a:pt x="135438" y="794"/>
                  </a:lnTo>
                  <a:lnTo>
                    <a:pt x="138710" y="2117"/>
                  </a:lnTo>
                  <a:lnTo>
                    <a:pt x="142480" y="3792"/>
                  </a:lnTo>
                  <a:lnTo>
                    <a:pt x="145787" y="4909"/>
                  </a:lnTo>
                  <a:lnTo>
                    <a:pt x="148785" y="5654"/>
                  </a:lnTo>
                  <a:lnTo>
                    <a:pt x="155508" y="6849"/>
                  </a:lnTo>
                  <a:lnTo>
                    <a:pt x="158544" y="7013"/>
                  </a:lnTo>
                  <a:lnTo>
                    <a:pt x="164306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8"/>
            <p:cNvSpPr/>
            <p:nvPr/>
          </p:nvSpPr>
          <p:spPr>
            <a:xfrm>
              <a:off x="2593181" y="1700212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9"/>
            <p:cNvSpPr/>
            <p:nvPr/>
          </p:nvSpPr>
          <p:spPr>
            <a:xfrm>
              <a:off x="2929317" y="1486196"/>
              <a:ext cx="356684" cy="435145"/>
            </a:xfrm>
            <a:custGeom>
              <a:avLst/>
              <a:gdLst/>
              <a:ahLst/>
              <a:cxnLst/>
              <a:rect l="0" t="0" r="0" b="0"/>
              <a:pathLst>
                <a:path w="356684" h="435145">
                  <a:moveTo>
                    <a:pt x="206789" y="42566"/>
                  </a:moveTo>
                  <a:lnTo>
                    <a:pt x="206789" y="28580"/>
                  </a:lnTo>
                  <a:lnTo>
                    <a:pt x="195940" y="17432"/>
                  </a:lnTo>
                  <a:lnTo>
                    <a:pt x="194000" y="16285"/>
                  </a:lnTo>
                  <a:lnTo>
                    <a:pt x="186653" y="14293"/>
                  </a:lnTo>
                  <a:lnTo>
                    <a:pt x="179910" y="9141"/>
                  </a:lnTo>
                  <a:lnTo>
                    <a:pt x="172391" y="7149"/>
                  </a:lnTo>
                  <a:lnTo>
                    <a:pt x="167669" y="6937"/>
                  </a:lnTo>
                  <a:lnTo>
                    <a:pt x="165628" y="6113"/>
                  </a:lnTo>
                  <a:lnTo>
                    <a:pt x="158962" y="1955"/>
                  </a:lnTo>
                  <a:lnTo>
                    <a:pt x="154312" y="704"/>
                  </a:lnTo>
                  <a:lnTo>
                    <a:pt x="147231" y="0"/>
                  </a:lnTo>
                  <a:lnTo>
                    <a:pt x="144859" y="695"/>
                  </a:lnTo>
                  <a:lnTo>
                    <a:pt x="137727" y="4672"/>
                  </a:lnTo>
                  <a:lnTo>
                    <a:pt x="132968" y="5880"/>
                  </a:lnTo>
                  <a:lnTo>
                    <a:pt x="122033" y="6561"/>
                  </a:lnTo>
                  <a:lnTo>
                    <a:pt x="118535" y="7450"/>
                  </a:lnTo>
                  <a:lnTo>
                    <a:pt x="109819" y="11700"/>
                  </a:lnTo>
                  <a:lnTo>
                    <a:pt x="104689" y="12973"/>
                  </a:lnTo>
                  <a:lnTo>
                    <a:pt x="94134" y="14584"/>
                  </a:lnTo>
                  <a:lnTo>
                    <a:pt x="86341" y="17694"/>
                  </a:lnTo>
                  <a:lnTo>
                    <a:pt x="74106" y="25365"/>
                  </a:lnTo>
                  <a:lnTo>
                    <a:pt x="66493" y="28209"/>
                  </a:lnTo>
                  <a:lnTo>
                    <a:pt x="59210" y="33726"/>
                  </a:lnTo>
                  <a:lnTo>
                    <a:pt x="51231" y="40388"/>
                  </a:lnTo>
                  <a:lnTo>
                    <a:pt x="43460" y="45037"/>
                  </a:lnTo>
                  <a:lnTo>
                    <a:pt x="40753" y="47389"/>
                  </a:lnTo>
                  <a:lnTo>
                    <a:pt x="38948" y="49750"/>
                  </a:lnTo>
                  <a:lnTo>
                    <a:pt x="36149" y="54490"/>
                  </a:lnTo>
                  <a:lnTo>
                    <a:pt x="27730" y="65590"/>
                  </a:lnTo>
                  <a:lnTo>
                    <a:pt x="14230" y="85343"/>
                  </a:lnTo>
                  <a:lnTo>
                    <a:pt x="9360" y="93309"/>
                  </a:lnTo>
                  <a:lnTo>
                    <a:pt x="3949" y="104277"/>
                  </a:lnTo>
                  <a:lnTo>
                    <a:pt x="903" y="111122"/>
                  </a:lnTo>
                  <a:lnTo>
                    <a:pt x="190" y="114839"/>
                  </a:lnTo>
                  <a:lnTo>
                    <a:pt x="0" y="116942"/>
                  </a:lnTo>
                  <a:lnTo>
                    <a:pt x="667" y="119138"/>
                  </a:lnTo>
                  <a:lnTo>
                    <a:pt x="5804" y="126929"/>
                  </a:lnTo>
                  <a:lnTo>
                    <a:pt x="16622" y="138115"/>
                  </a:lnTo>
                  <a:lnTo>
                    <a:pt x="18893" y="139603"/>
                  </a:lnTo>
                  <a:lnTo>
                    <a:pt x="25880" y="142491"/>
                  </a:lnTo>
                  <a:lnTo>
                    <a:pt x="35352" y="150175"/>
                  </a:lnTo>
                  <a:lnTo>
                    <a:pt x="37729" y="152406"/>
                  </a:lnTo>
                  <a:lnTo>
                    <a:pt x="40901" y="153892"/>
                  </a:lnTo>
                  <a:lnTo>
                    <a:pt x="48659" y="155544"/>
                  </a:lnTo>
                  <a:lnTo>
                    <a:pt x="57398" y="158395"/>
                  </a:lnTo>
                  <a:lnTo>
                    <a:pt x="65780" y="162308"/>
                  </a:lnTo>
                  <a:lnTo>
                    <a:pt x="74962" y="168180"/>
                  </a:lnTo>
                  <a:lnTo>
                    <a:pt x="83503" y="171066"/>
                  </a:lnTo>
                  <a:lnTo>
                    <a:pt x="91406" y="174554"/>
                  </a:lnTo>
                  <a:lnTo>
                    <a:pt x="104780" y="180981"/>
                  </a:lnTo>
                  <a:lnTo>
                    <a:pt x="147267" y="202118"/>
                  </a:lnTo>
                  <a:lnTo>
                    <a:pt x="157756" y="209256"/>
                  </a:lnTo>
                  <a:lnTo>
                    <a:pt x="165417" y="214017"/>
                  </a:lnTo>
                  <a:lnTo>
                    <a:pt x="174114" y="218779"/>
                  </a:lnTo>
                  <a:lnTo>
                    <a:pt x="192632" y="228304"/>
                  </a:lnTo>
                  <a:lnTo>
                    <a:pt x="201291" y="233066"/>
                  </a:lnTo>
                  <a:lnTo>
                    <a:pt x="211422" y="240210"/>
                  </a:lnTo>
                  <a:lnTo>
                    <a:pt x="219696" y="244972"/>
                  </a:lnTo>
                  <a:lnTo>
                    <a:pt x="228665" y="249735"/>
                  </a:lnTo>
                  <a:lnTo>
                    <a:pt x="233279" y="252116"/>
                  </a:lnTo>
                  <a:lnTo>
                    <a:pt x="240523" y="258995"/>
                  </a:lnTo>
                  <a:lnTo>
                    <a:pt x="251640" y="272554"/>
                  </a:lnTo>
                  <a:lnTo>
                    <a:pt x="258738" y="277868"/>
                  </a:lnTo>
                  <a:lnTo>
                    <a:pt x="262853" y="280397"/>
                  </a:lnTo>
                  <a:lnTo>
                    <a:pt x="265596" y="283670"/>
                  </a:lnTo>
                  <a:lnTo>
                    <a:pt x="267425" y="287440"/>
                  </a:lnTo>
                  <a:lnTo>
                    <a:pt x="270251" y="295067"/>
                  </a:lnTo>
                  <a:lnTo>
                    <a:pt x="276304" y="303824"/>
                  </a:lnTo>
                  <a:lnTo>
                    <a:pt x="283125" y="312240"/>
                  </a:lnTo>
                  <a:lnTo>
                    <a:pt x="290173" y="323641"/>
                  </a:lnTo>
                  <a:lnTo>
                    <a:pt x="299666" y="337123"/>
                  </a:lnTo>
                  <a:lnTo>
                    <a:pt x="303630" y="344930"/>
                  </a:lnTo>
                  <a:lnTo>
                    <a:pt x="305392" y="351046"/>
                  </a:lnTo>
                  <a:lnTo>
                    <a:pt x="306384" y="358951"/>
                  </a:lnTo>
                  <a:lnTo>
                    <a:pt x="307317" y="361440"/>
                  </a:lnTo>
                  <a:lnTo>
                    <a:pt x="310470" y="366321"/>
                  </a:lnTo>
                  <a:lnTo>
                    <a:pt x="312401" y="373253"/>
                  </a:lnTo>
                  <a:lnTo>
                    <a:pt x="312915" y="377324"/>
                  </a:lnTo>
                  <a:lnTo>
                    <a:pt x="312465" y="380832"/>
                  </a:lnTo>
                  <a:lnTo>
                    <a:pt x="311371" y="383964"/>
                  </a:lnTo>
                  <a:lnTo>
                    <a:pt x="308832" y="389561"/>
                  </a:lnTo>
                  <a:lnTo>
                    <a:pt x="307704" y="394694"/>
                  </a:lnTo>
                  <a:lnTo>
                    <a:pt x="305086" y="399622"/>
                  </a:lnTo>
                  <a:lnTo>
                    <a:pt x="294480" y="411913"/>
                  </a:lnTo>
                  <a:lnTo>
                    <a:pt x="284915" y="421625"/>
                  </a:lnTo>
                  <a:lnTo>
                    <a:pt x="282686" y="423860"/>
                  </a:lnTo>
                  <a:lnTo>
                    <a:pt x="279612" y="425349"/>
                  </a:lnTo>
                  <a:lnTo>
                    <a:pt x="268494" y="428240"/>
                  </a:lnTo>
                  <a:lnTo>
                    <a:pt x="259821" y="432976"/>
                  </a:lnTo>
                  <a:lnTo>
                    <a:pt x="254700" y="434363"/>
                  </a:lnTo>
                  <a:lnTo>
                    <a:pt x="243562" y="435144"/>
                  </a:lnTo>
                  <a:lnTo>
                    <a:pt x="232892" y="434459"/>
                  </a:lnTo>
                  <a:lnTo>
                    <a:pt x="170784" y="429293"/>
                  </a:lnTo>
                  <a:lnTo>
                    <a:pt x="164529" y="428178"/>
                  </a:lnTo>
                  <a:lnTo>
                    <a:pt x="158772" y="426640"/>
                  </a:lnTo>
                  <a:lnTo>
                    <a:pt x="148935" y="422816"/>
                  </a:lnTo>
                  <a:lnTo>
                    <a:pt x="138935" y="416994"/>
                  </a:lnTo>
                  <a:lnTo>
                    <a:pt x="130945" y="414122"/>
                  </a:lnTo>
                  <a:lnTo>
                    <a:pt x="123550" y="408597"/>
                  </a:lnTo>
                  <a:lnTo>
                    <a:pt x="113941" y="399619"/>
                  </a:lnTo>
                  <a:lnTo>
                    <a:pt x="111553" y="397283"/>
                  </a:lnTo>
                  <a:lnTo>
                    <a:pt x="109960" y="394931"/>
                  </a:lnTo>
                  <a:lnTo>
                    <a:pt x="108191" y="390202"/>
                  </a:lnTo>
                  <a:lnTo>
                    <a:pt x="107055" y="380698"/>
                  </a:lnTo>
                  <a:lnTo>
                    <a:pt x="106813" y="368796"/>
                  </a:lnTo>
                  <a:lnTo>
                    <a:pt x="106777" y="340516"/>
                  </a:lnTo>
                  <a:lnTo>
                    <a:pt x="108893" y="333474"/>
                  </a:lnTo>
                  <a:lnTo>
                    <a:pt x="112479" y="325846"/>
                  </a:lnTo>
                  <a:lnTo>
                    <a:pt x="121250" y="312365"/>
                  </a:lnTo>
                  <a:lnTo>
                    <a:pt x="128263" y="301365"/>
                  </a:lnTo>
                  <a:lnTo>
                    <a:pt x="137484" y="290962"/>
                  </a:lnTo>
                  <a:lnTo>
                    <a:pt x="145031" y="282345"/>
                  </a:lnTo>
                  <a:lnTo>
                    <a:pt x="154535" y="269363"/>
                  </a:lnTo>
                  <a:lnTo>
                    <a:pt x="162663" y="262956"/>
                  </a:lnTo>
                  <a:lnTo>
                    <a:pt x="171567" y="255346"/>
                  </a:lnTo>
                  <a:lnTo>
                    <a:pt x="180816" y="247466"/>
                  </a:lnTo>
                  <a:lnTo>
                    <a:pt x="190218" y="241318"/>
                  </a:lnTo>
                  <a:lnTo>
                    <a:pt x="199689" y="233823"/>
                  </a:lnTo>
                  <a:lnTo>
                    <a:pt x="209189" y="225994"/>
                  </a:lnTo>
                  <a:lnTo>
                    <a:pt x="218704" y="219869"/>
                  </a:lnTo>
                  <a:lnTo>
                    <a:pt x="228224" y="212384"/>
                  </a:lnTo>
                  <a:lnTo>
                    <a:pt x="237747" y="203766"/>
                  </a:lnTo>
                  <a:lnTo>
                    <a:pt x="247271" y="194644"/>
                  </a:lnTo>
                  <a:lnTo>
                    <a:pt x="256796" y="187415"/>
                  </a:lnTo>
                  <a:lnTo>
                    <a:pt x="261558" y="184375"/>
                  </a:lnTo>
                  <a:lnTo>
                    <a:pt x="268966" y="176765"/>
                  </a:lnTo>
                  <a:lnTo>
                    <a:pt x="279716" y="163556"/>
                  </a:lnTo>
                  <a:lnTo>
                    <a:pt x="288414" y="154283"/>
                  </a:lnTo>
                  <a:lnTo>
                    <a:pt x="297570" y="144870"/>
                  </a:lnTo>
                  <a:lnTo>
                    <a:pt x="306932" y="137512"/>
                  </a:lnTo>
                  <a:lnTo>
                    <a:pt x="311651" y="134438"/>
                  </a:lnTo>
                  <a:lnTo>
                    <a:pt x="319011" y="126790"/>
                  </a:lnTo>
                  <a:lnTo>
                    <a:pt x="327617" y="115675"/>
                  </a:lnTo>
                  <a:lnTo>
                    <a:pt x="332721" y="109190"/>
                  </a:lnTo>
                  <a:lnTo>
                    <a:pt x="340057" y="97408"/>
                  </a:lnTo>
                  <a:lnTo>
                    <a:pt x="347258" y="87743"/>
                  </a:lnTo>
                  <a:lnTo>
                    <a:pt x="353626" y="75972"/>
                  </a:lnTo>
                  <a:lnTo>
                    <a:pt x="355394" y="69849"/>
                  </a:lnTo>
                  <a:lnTo>
                    <a:pt x="356621" y="56997"/>
                  </a:lnTo>
                  <a:lnTo>
                    <a:pt x="356683" y="54568"/>
                  </a:lnTo>
                  <a:lnTo>
                    <a:pt x="355931" y="52155"/>
                  </a:lnTo>
                  <a:lnTo>
                    <a:pt x="351874" y="44966"/>
                  </a:lnTo>
                  <a:lnTo>
                    <a:pt x="349525" y="37809"/>
                  </a:lnTo>
                  <a:lnTo>
                    <a:pt x="344155" y="30661"/>
                  </a:lnTo>
                  <a:lnTo>
                    <a:pt x="339807" y="25898"/>
                  </a:lnTo>
                  <a:lnTo>
                    <a:pt x="337536" y="24310"/>
                  </a:lnTo>
                  <a:lnTo>
                    <a:pt x="322030" y="17761"/>
                  </a:lnTo>
                  <a:lnTo>
                    <a:pt x="315422" y="15666"/>
                  </a:lnTo>
                  <a:lnTo>
                    <a:pt x="309045" y="13942"/>
                  </a:lnTo>
                  <a:lnTo>
                    <a:pt x="300919" y="10530"/>
                  </a:lnTo>
                  <a:lnTo>
                    <a:pt x="294133" y="8484"/>
                  </a:lnTo>
                  <a:lnTo>
                    <a:pt x="235364" y="139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0"/>
            <p:cNvSpPr/>
            <p:nvPr/>
          </p:nvSpPr>
          <p:spPr>
            <a:xfrm>
              <a:off x="3393281" y="1671637"/>
              <a:ext cx="285751" cy="207170"/>
            </a:xfrm>
            <a:custGeom>
              <a:avLst/>
              <a:gdLst/>
              <a:ahLst/>
              <a:cxnLst/>
              <a:rect l="0" t="0" r="0" b="0"/>
              <a:pathLst>
                <a:path w="285751" h="207170">
                  <a:moveTo>
                    <a:pt x="0" y="0"/>
                  </a:moveTo>
                  <a:lnTo>
                    <a:pt x="0" y="6850"/>
                  </a:lnTo>
                  <a:lnTo>
                    <a:pt x="5703" y="12789"/>
                  </a:lnTo>
                  <a:lnTo>
                    <a:pt x="9943" y="17061"/>
                  </a:lnTo>
                  <a:lnTo>
                    <a:pt x="12185" y="18518"/>
                  </a:lnTo>
                  <a:lnTo>
                    <a:pt x="16792" y="20136"/>
                  </a:lnTo>
                  <a:lnTo>
                    <a:pt x="19132" y="22155"/>
                  </a:lnTo>
                  <a:lnTo>
                    <a:pt x="21486" y="25089"/>
                  </a:lnTo>
                  <a:lnTo>
                    <a:pt x="23849" y="28632"/>
                  </a:lnTo>
                  <a:lnTo>
                    <a:pt x="28591" y="34686"/>
                  </a:lnTo>
                  <a:lnTo>
                    <a:pt x="30967" y="37411"/>
                  </a:lnTo>
                  <a:lnTo>
                    <a:pt x="32551" y="40022"/>
                  </a:lnTo>
                  <a:lnTo>
                    <a:pt x="34310" y="45040"/>
                  </a:lnTo>
                  <a:lnTo>
                    <a:pt x="36367" y="47489"/>
                  </a:lnTo>
                  <a:lnTo>
                    <a:pt x="42886" y="52327"/>
                  </a:lnTo>
                  <a:lnTo>
                    <a:pt x="48958" y="57123"/>
                  </a:lnTo>
                  <a:lnTo>
                    <a:pt x="54303" y="61900"/>
                  </a:lnTo>
                  <a:lnTo>
                    <a:pt x="59324" y="66670"/>
                  </a:lnTo>
                  <a:lnTo>
                    <a:pt x="102099" y="109244"/>
                  </a:lnTo>
                  <a:lnTo>
                    <a:pt x="105372" y="110929"/>
                  </a:lnTo>
                  <a:lnTo>
                    <a:pt x="113242" y="112802"/>
                  </a:lnTo>
                  <a:lnTo>
                    <a:pt x="119915" y="115751"/>
                  </a:lnTo>
                  <a:lnTo>
                    <a:pt x="126321" y="119707"/>
                  </a:lnTo>
                  <a:lnTo>
                    <a:pt x="134459" y="124112"/>
                  </a:lnTo>
                  <a:lnTo>
                    <a:pt x="141251" y="128715"/>
                  </a:lnTo>
                  <a:lnTo>
                    <a:pt x="147709" y="133407"/>
                  </a:lnTo>
                  <a:lnTo>
                    <a:pt x="155872" y="138138"/>
                  </a:lnTo>
                  <a:lnTo>
                    <a:pt x="162674" y="142886"/>
                  </a:lnTo>
                  <a:lnTo>
                    <a:pt x="165599" y="145264"/>
                  </a:lnTo>
                  <a:lnTo>
                    <a:pt x="169137" y="146849"/>
                  </a:lnTo>
                  <a:lnTo>
                    <a:pt x="177301" y="148610"/>
                  </a:lnTo>
                  <a:lnTo>
                    <a:pt x="184104" y="151509"/>
                  </a:lnTo>
                  <a:lnTo>
                    <a:pt x="190568" y="155444"/>
                  </a:lnTo>
                  <a:lnTo>
                    <a:pt x="198732" y="159838"/>
                  </a:lnTo>
                  <a:lnTo>
                    <a:pt x="205536" y="164437"/>
                  </a:lnTo>
                  <a:lnTo>
                    <a:pt x="211205" y="169127"/>
                  </a:lnTo>
                  <a:lnTo>
                    <a:pt x="216371" y="173857"/>
                  </a:lnTo>
                  <a:lnTo>
                    <a:pt x="219653" y="175436"/>
                  </a:lnTo>
                  <a:lnTo>
                    <a:pt x="227534" y="177191"/>
                  </a:lnTo>
                  <a:lnTo>
                    <a:pt x="234212" y="180087"/>
                  </a:lnTo>
                  <a:lnTo>
                    <a:pt x="242433" y="186180"/>
                  </a:lnTo>
                  <a:lnTo>
                    <a:pt x="244966" y="188414"/>
                  </a:lnTo>
                  <a:lnTo>
                    <a:pt x="247448" y="189903"/>
                  </a:lnTo>
                  <a:lnTo>
                    <a:pt x="254733" y="192792"/>
                  </a:lnTo>
                  <a:lnTo>
                    <a:pt x="261919" y="197529"/>
                  </a:lnTo>
                  <a:lnTo>
                    <a:pt x="269076" y="200079"/>
                  </a:lnTo>
                  <a:lnTo>
                    <a:pt x="277194" y="206079"/>
                  </a:lnTo>
                  <a:lnTo>
                    <a:pt x="280095" y="206684"/>
                  </a:lnTo>
                  <a:lnTo>
                    <a:pt x="285750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1"/>
            <p:cNvSpPr/>
            <p:nvPr/>
          </p:nvSpPr>
          <p:spPr>
            <a:xfrm>
              <a:off x="3443287" y="1671637"/>
              <a:ext cx="142876" cy="200026"/>
            </a:xfrm>
            <a:custGeom>
              <a:avLst/>
              <a:gdLst/>
              <a:ahLst/>
              <a:cxnLst/>
              <a:rect l="0" t="0" r="0" b="0"/>
              <a:pathLst>
                <a:path w="142876" h="200026">
                  <a:moveTo>
                    <a:pt x="142875" y="0"/>
                  </a:moveTo>
                  <a:lnTo>
                    <a:pt x="142875" y="3792"/>
                  </a:lnTo>
                  <a:lnTo>
                    <a:pt x="142081" y="4910"/>
                  </a:lnTo>
                  <a:lnTo>
                    <a:pt x="140758" y="5654"/>
                  </a:lnTo>
                  <a:lnTo>
                    <a:pt x="139083" y="6151"/>
                  </a:lnTo>
                  <a:lnTo>
                    <a:pt x="137966" y="7276"/>
                  </a:lnTo>
                  <a:lnTo>
                    <a:pt x="137221" y="8819"/>
                  </a:lnTo>
                  <a:lnTo>
                    <a:pt x="136724" y="10642"/>
                  </a:lnTo>
                  <a:lnTo>
                    <a:pt x="134056" y="14784"/>
                  </a:lnTo>
                  <a:lnTo>
                    <a:pt x="132233" y="17000"/>
                  </a:lnTo>
                  <a:lnTo>
                    <a:pt x="131018" y="19271"/>
                  </a:lnTo>
                  <a:lnTo>
                    <a:pt x="129668" y="23911"/>
                  </a:lnTo>
                  <a:lnTo>
                    <a:pt x="128514" y="27053"/>
                  </a:lnTo>
                  <a:lnTo>
                    <a:pt x="126951" y="30735"/>
                  </a:lnTo>
                  <a:lnTo>
                    <a:pt x="125116" y="34778"/>
                  </a:lnTo>
                  <a:lnTo>
                    <a:pt x="123098" y="38266"/>
                  </a:lnTo>
                  <a:lnTo>
                    <a:pt x="118739" y="44260"/>
                  </a:lnTo>
                  <a:lnTo>
                    <a:pt x="116466" y="47763"/>
                  </a:lnTo>
                  <a:lnTo>
                    <a:pt x="114156" y="51686"/>
                  </a:lnTo>
                  <a:lnTo>
                    <a:pt x="111823" y="55888"/>
                  </a:lnTo>
                  <a:lnTo>
                    <a:pt x="107114" y="64791"/>
                  </a:lnTo>
                  <a:lnTo>
                    <a:pt x="90485" y="97661"/>
                  </a:lnTo>
                  <a:lnTo>
                    <a:pt x="87311" y="102413"/>
                  </a:lnTo>
                  <a:lnTo>
                    <a:pt x="83607" y="107169"/>
                  </a:lnTo>
                  <a:lnTo>
                    <a:pt x="79551" y="111927"/>
                  </a:lnTo>
                  <a:lnTo>
                    <a:pt x="76053" y="115893"/>
                  </a:lnTo>
                  <a:lnTo>
                    <a:pt x="70049" y="122416"/>
                  </a:lnTo>
                  <a:lnTo>
                    <a:pt x="67337" y="126061"/>
                  </a:lnTo>
                  <a:lnTo>
                    <a:pt x="64735" y="130078"/>
                  </a:lnTo>
                  <a:lnTo>
                    <a:pt x="62207" y="134344"/>
                  </a:lnTo>
                  <a:lnTo>
                    <a:pt x="58934" y="138775"/>
                  </a:lnTo>
                  <a:lnTo>
                    <a:pt x="55164" y="143317"/>
                  </a:lnTo>
                  <a:lnTo>
                    <a:pt x="47536" y="151803"/>
                  </a:lnTo>
                  <a:lnTo>
                    <a:pt x="41500" y="158220"/>
                  </a:lnTo>
                  <a:lnTo>
                    <a:pt x="33639" y="166295"/>
                  </a:lnTo>
                  <a:lnTo>
                    <a:pt x="31951" y="168807"/>
                  </a:lnTo>
                  <a:lnTo>
                    <a:pt x="30075" y="173715"/>
                  </a:lnTo>
                  <a:lnTo>
                    <a:pt x="28782" y="176929"/>
                  </a:lnTo>
                  <a:lnTo>
                    <a:pt x="27125" y="180659"/>
                  </a:lnTo>
                  <a:lnTo>
                    <a:pt x="25227" y="184733"/>
                  </a:lnTo>
                  <a:lnTo>
                    <a:pt x="23168" y="187449"/>
                  </a:lnTo>
                  <a:lnTo>
                    <a:pt x="21002" y="189260"/>
                  </a:lnTo>
                  <a:lnTo>
                    <a:pt x="18764" y="190467"/>
                  </a:lnTo>
                  <a:lnTo>
                    <a:pt x="17271" y="192066"/>
                  </a:lnTo>
                  <a:lnTo>
                    <a:pt x="16277" y="193925"/>
                  </a:lnTo>
                  <a:lnTo>
                    <a:pt x="15614" y="195958"/>
                  </a:lnTo>
                  <a:lnTo>
                    <a:pt x="14378" y="197314"/>
                  </a:lnTo>
                  <a:lnTo>
                    <a:pt x="12760" y="198218"/>
                  </a:lnTo>
                  <a:lnTo>
                    <a:pt x="8253" y="199668"/>
                  </a:lnTo>
                  <a:lnTo>
                    <a:pt x="5520" y="199866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2"/>
            <p:cNvSpPr/>
            <p:nvPr/>
          </p:nvSpPr>
          <p:spPr>
            <a:xfrm>
              <a:off x="3714839" y="1535906"/>
              <a:ext cx="142787" cy="54118"/>
            </a:xfrm>
            <a:custGeom>
              <a:avLst/>
              <a:gdLst/>
              <a:ahLst/>
              <a:cxnLst/>
              <a:rect l="0" t="0" r="0" b="0"/>
              <a:pathLst>
                <a:path w="142787" h="54118">
                  <a:moveTo>
                    <a:pt x="21342" y="0"/>
                  </a:moveTo>
                  <a:lnTo>
                    <a:pt x="21342" y="20118"/>
                  </a:lnTo>
                  <a:lnTo>
                    <a:pt x="20548" y="21349"/>
                  </a:lnTo>
                  <a:lnTo>
                    <a:pt x="19226" y="22964"/>
                  </a:lnTo>
                  <a:lnTo>
                    <a:pt x="17550" y="24834"/>
                  </a:lnTo>
                  <a:lnTo>
                    <a:pt x="16432" y="26875"/>
                  </a:lnTo>
                  <a:lnTo>
                    <a:pt x="15687" y="29029"/>
                  </a:lnTo>
                  <a:lnTo>
                    <a:pt x="14492" y="34397"/>
                  </a:lnTo>
                  <a:lnTo>
                    <a:pt x="13601" y="35631"/>
                  </a:lnTo>
                  <a:lnTo>
                    <a:pt x="12212" y="37248"/>
                  </a:lnTo>
                  <a:lnTo>
                    <a:pt x="7356" y="42534"/>
                  </a:lnTo>
                  <a:lnTo>
                    <a:pt x="0" y="49916"/>
                  </a:lnTo>
                  <a:lnTo>
                    <a:pt x="3730" y="49980"/>
                  </a:lnTo>
                  <a:lnTo>
                    <a:pt x="5631" y="50782"/>
                  </a:lnTo>
                  <a:lnTo>
                    <a:pt x="7694" y="52111"/>
                  </a:lnTo>
                  <a:lnTo>
                    <a:pt x="9862" y="53790"/>
                  </a:lnTo>
                  <a:lnTo>
                    <a:pt x="12101" y="54117"/>
                  </a:lnTo>
                  <a:lnTo>
                    <a:pt x="14387" y="53540"/>
                  </a:lnTo>
                  <a:lnTo>
                    <a:pt x="16706" y="52362"/>
                  </a:lnTo>
                  <a:lnTo>
                    <a:pt x="19045" y="51577"/>
                  </a:lnTo>
                  <a:lnTo>
                    <a:pt x="21398" y="51053"/>
                  </a:lnTo>
                  <a:lnTo>
                    <a:pt x="23761" y="50704"/>
                  </a:lnTo>
                  <a:lnTo>
                    <a:pt x="26129" y="50471"/>
                  </a:lnTo>
                  <a:lnTo>
                    <a:pt x="28502" y="50316"/>
                  </a:lnTo>
                  <a:lnTo>
                    <a:pt x="30878" y="50213"/>
                  </a:lnTo>
                  <a:lnTo>
                    <a:pt x="48335" y="47981"/>
                  </a:lnTo>
                  <a:lnTo>
                    <a:pt x="60768" y="46275"/>
                  </a:lnTo>
                  <a:lnTo>
                    <a:pt x="70645" y="45137"/>
                  </a:lnTo>
                  <a:lnTo>
                    <a:pt x="78817" y="44379"/>
                  </a:lnTo>
                  <a:lnTo>
                    <a:pt x="91336" y="43536"/>
                  </a:lnTo>
                  <a:lnTo>
                    <a:pt x="99546" y="43162"/>
                  </a:lnTo>
                  <a:lnTo>
                    <a:pt x="105841" y="42995"/>
                  </a:lnTo>
                  <a:lnTo>
                    <a:pt x="121247" y="42874"/>
                  </a:lnTo>
                  <a:lnTo>
                    <a:pt x="127066" y="42864"/>
                  </a:lnTo>
                  <a:lnTo>
                    <a:pt x="128337" y="42070"/>
                  </a:lnTo>
                  <a:lnTo>
                    <a:pt x="129978" y="40747"/>
                  </a:lnTo>
                  <a:lnTo>
                    <a:pt x="134523" y="36712"/>
                  </a:lnTo>
                  <a:lnTo>
                    <a:pt x="137261" y="36160"/>
                  </a:lnTo>
                  <a:lnTo>
                    <a:pt x="142786" y="357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3"/>
            <p:cNvSpPr/>
            <p:nvPr/>
          </p:nvSpPr>
          <p:spPr>
            <a:xfrm>
              <a:off x="3814762" y="1500187"/>
              <a:ext cx="7145" cy="150020"/>
            </a:xfrm>
            <a:custGeom>
              <a:avLst/>
              <a:gdLst/>
              <a:ahLst/>
              <a:cxnLst/>
              <a:rect l="0" t="0" r="0" b="0"/>
              <a:pathLst>
                <a:path w="7145" h="150020">
                  <a:moveTo>
                    <a:pt x="0" y="0"/>
                  </a:moveTo>
                  <a:lnTo>
                    <a:pt x="0" y="108431"/>
                  </a:lnTo>
                  <a:lnTo>
                    <a:pt x="794" y="111181"/>
                  </a:lnTo>
                  <a:lnTo>
                    <a:pt x="2117" y="113808"/>
                  </a:lnTo>
                  <a:lnTo>
                    <a:pt x="3792" y="116353"/>
                  </a:lnTo>
                  <a:lnTo>
                    <a:pt x="4909" y="118844"/>
                  </a:lnTo>
                  <a:lnTo>
                    <a:pt x="5654" y="121298"/>
                  </a:lnTo>
                  <a:lnTo>
                    <a:pt x="6151" y="123728"/>
                  </a:lnTo>
                  <a:lnTo>
                    <a:pt x="6482" y="126142"/>
                  </a:lnTo>
                  <a:lnTo>
                    <a:pt x="6703" y="128544"/>
                  </a:lnTo>
                  <a:lnTo>
                    <a:pt x="7057" y="134312"/>
                  </a:lnTo>
                  <a:lnTo>
                    <a:pt x="7105" y="137217"/>
                  </a:lnTo>
                  <a:lnTo>
                    <a:pt x="7144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4"/>
            <p:cNvSpPr/>
            <p:nvPr/>
          </p:nvSpPr>
          <p:spPr>
            <a:xfrm>
              <a:off x="3900487" y="1644090"/>
              <a:ext cx="300036" cy="356160"/>
            </a:xfrm>
            <a:custGeom>
              <a:avLst/>
              <a:gdLst/>
              <a:ahLst/>
              <a:cxnLst/>
              <a:rect l="0" t="0" r="0" b="0"/>
              <a:pathLst>
                <a:path w="300036" h="356160">
                  <a:moveTo>
                    <a:pt x="71438" y="13260"/>
                  </a:moveTo>
                  <a:lnTo>
                    <a:pt x="71438" y="51368"/>
                  </a:lnTo>
                  <a:lnTo>
                    <a:pt x="75230" y="62298"/>
                  </a:lnTo>
                  <a:lnTo>
                    <a:pt x="77588" y="71799"/>
                  </a:lnTo>
                  <a:lnTo>
                    <a:pt x="78385" y="82120"/>
                  </a:lnTo>
                  <a:lnTo>
                    <a:pt x="78494" y="86991"/>
                  </a:lnTo>
                  <a:lnTo>
                    <a:pt x="82348" y="97989"/>
                  </a:lnTo>
                  <a:lnTo>
                    <a:pt x="88517" y="107509"/>
                  </a:lnTo>
                  <a:lnTo>
                    <a:pt x="97713" y="117837"/>
                  </a:lnTo>
                  <a:lnTo>
                    <a:pt x="107173" y="127521"/>
                  </a:lnTo>
                  <a:lnTo>
                    <a:pt x="109548" y="129915"/>
                  </a:lnTo>
                  <a:lnTo>
                    <a:pt x="117482" y="133099"/>
                  </a:lnTo>
                  <a:lnTo>
                    <a:pt x="129122" y="136808"/>
                  </a:lnTo>
                  <a:lnTo>
                    <a:pt x="143232" y="140869"/>
                  </a:lnTo>
                  <a:lnTo>
                    <a:pt x="153431" y="142783"/>
                  </a:lnTo>
                  <a:lnTo>
                    <a:pt x="161025" y="143265"/>
                  </a:lnTo>
                  <a:lnTo>
                    <a:pt x="171579" y="142477"/>
                  </a:lnTo>
                  <a:lnTo>
                    <a:pt x="178915" y="142127"/>
                  </a:lnTo>
                  <a:lnTo>
                    <a:pt x="181983" y="141240"/>
                  </a:lnTo>
                  <a:lnTo>
                    <a:pt x="187509" y="138138"/>
                  </a:lnTo>
                  <a:lnTo>
                    <a:pt x="195082" y="131929"/>
                  </a:lnTo>
                  <a:lnTo>
                    <a:pt x="202353" y="125062"/>
                  </a:lnTo>
                  <a:lnTo>
                    <a:pt x="209534" y="118000"/>
                  </a:lnTo>
                  <a:lnTo>
                    <a:pt x="216689" y="107088"/>
                  </a:lnTo>
                  <a:lnTo>
                    <a:pt x="219338" y="100469"/>
                  </a:lnTo>
                  <a:lnTo>
                    <a:pt x="221308" y="94088"/>
                  </a:lnTo>
                  <a:lnTo>
                    <a:pt x="224830" y="85960"/>
                  </a:lnTo>
                  <a:lnTo>
                    <a:pt x="226925" y="79173"/>
                  </a:lnTo>
                  <a:lnTo>
                    <a:pt x="228104" y="68773"/>
                  </a:lnTo>
                  <a:lnTo>
                    <a:pt x="228453" y="57754"/>
                  </a:lnTo>
                  <a:lnTo>
                    <a:pt x="228581" y="39521"/>
                  </a:lnTo>
                  <a:lnTo>
                    <a:pt x="228591" y="33398"/>
                  </a:lnTo>
                  <a:lnTo>
                    <a:pt x="227801" y="30654"/>
                  </a:lnTo>
                  <a:lnTo>
                    <a:pt x="222449" y="21910"/>
                  </a:lnTo>
                  <a:lnTo>
                    <a:pt x="221897" y="18956"/>
                  </a:lnTo>
                  <a:lnTo>
                    <a:pt x="221544" y="10592"/>
                  </a:lnTo>
                  <a:lnTo>
                    <a:pt x="220721" y="9100"/>
                  </a:lnTo>
                  <a:lnTo>
                    <a:pt x="219378" y="8105"/>
                  </a:lnTo>
                  <a:lnTo>
                    <a:pt x="215314" y="6509"/>
                  </a:lnTo>
                  <a:lnTo>
                    <a:pt x="208250" y="0"/>
                  </a:lnTo>
                  <a:lnTo>
                    <a:pt x="207890" y="451"/>
                  </a:lnTo>
                  <a:lnTo>
                    <a:pt x="207264" y="5213"/>
                  </a:lnTo>
                  <a:lnTo>
                    <a:pt x="208026" y="5514"/>
                  </a:lnTo>
                  <a:lnTo>
                    <a:pt x="210989" y="5848"/>
                  </a:lnTo>
                  <a:lnTo>
                    <a:pt x="212097" y="6731"/>
                  </a:lnTo>
                  <a:lnTo>
                    <a:pt x="212836" y="8114"/>
                  </a:lnTo>
                  <a:lnTo>
                    <a:pt x="213656" y="11766"/>
                  </a:lnTo>
                  <a:lnTo>
                    <a:pt x="214021" y="16035"/>
                  </a:lnTo>
                  <a:lnTo>
                    <a:pt x="214912" y="17491"/>
                  </a:lnTo>
                  <a:lnTo>
                    <a:pt x="216300" y="18462"/>
                  </a:lnTo>
                  <a:lnTo>
                    <a:pt x="218019" y="19109"/>
                  </a:lnTo>
                  <a:lnTo>
                    <a:pt x="219165" y="20334"/>
                  </a:lnTo>
                  <a:lnTo>
                    <a:pt x="219928" y="21945"/>
                  </a:lnTo>
                  <a:lnTo>
                    <a:pt x="220437" y="23812"/>
                  </a:lnTo>
                  <a:lnTo>
                    <a:pt x="223120" y="28004"/>
                  </a:lnTo>
                  <a:lnTo>
                    <a:pt x="224947" y="30233"/>
                  </a:lnTo>
                  <a:lnTo>
                    <a:pt x="226164" y="32513"/>
                  </a:lnTo>
                  <a:lnTo>
                    <a:pt x="228672" y="39514"/>
                  </a:lnTo>
                  <a:lnTo>
                    <a:pt x="234090" y="46615"/>
                  </a:lnTo>
                  <a:lnTo>
                    <a:pt x="240722" y="54540"/>
                  </a:lnTo>
                  <a:lnTo>
                    <a:pt x="245365" y="62298"/>
                  </a:lnTo>
                  <a:lnTo>
                    <a:pt x="252441" y="71799"/>
                  </a:lnTo>
                  <a:lnTo>
                    <a:pt x="259565" y="79641"/>
                  </a:lnTo>
                  <a:lnTo>
                    <a:pt x="264323" y="86683"/>
                  </a:lnTo>
                  <a:lnTo>
                    <a:pt x="269083" y="95105"/>
                  </a:lnTo>
                  <a:lnTo>
                    <a:pt x="273845" y="104139"/>
                  </a:lnTo>
                  <a:lnTo>
                    <a:pt x="280988" y="114358"/>
                  </a:lnTo>
                  <a:lnTo>
                    <a:pt x="282575" y="117965"/>
                  </a:lnTo>
                  <a:lnTo>
                    <a:pt x="284339" y="126206"/>
                  </a:lnTo>
                  <a:lnTo>
                    <a:pt x="287239" y="135160"/>
                  </a:lnTo>
                  <a:lnTo>
                    <a:pt x="291175" y="144431"/>
                  </a:lnTo>
                  <a:lnTo>
                    <a:pt x="295569" y="153844"/>
                  </a:lnTo>
                  <a:lnTo>
                    <a:pt x="298052" y="163318"/>
                  </a:lnTo>
                  <a:lnTo>
                    <a:pt x="299155" y="172821"/>
                  </a:lnTo>
                  <a:lnTo>
                    <a:pt x="299645" y="182336"/>
                  </a:lnTo>
                  <a:lnTo>
                    <a:pt x="299921" y="192826"/>
                  </a:lnTo>
                  <a:lnTo>
                    <a:pt x="300035" y="232422"/>
                  </a:lnTo>
                  <a:lnTo>
                    <a:pt x="299242" y="236361"/>
                  </a:lnTo>
                  <a:lnTo>
                    <a:pt x="294333" y="246492"/>
                  </a:lnTo>
                  <a:lnTo>
                    <a:pt x="290094" y="254766"/>
                  </a:lnTo>
                  <a:lnTo>
                    <a:pt x="283884" y="263164"/>
                  </a:lnTo>
                  <a:lnTo>
                    <a:pt x="274981" y="274319"/>
                  </a:lnTo>
                  <a:lnTo>
                    <a:pt x="264283" y="287312"/>
                  </a:lnTo>
                  <a:lnTo>
                    <a:pt x="255564" y="296767"/>
                  </a:lnTo>
                  <a:lnTo>
                    <a:pt x="248163" y="303865"/>
                  </a:lnTo>
                  <a:lnTo>
                    <a:pt x="241642" y="309390"/>
                  </a:lnTo>
                  <a:lnTo>
                    <a:pt x="235707" y="313867"/>
                  </a:lnTo>
                  <a:lnTo>
                    <a:pt x="230163" y="317646"/>
                  </a:lnTo>
                  <a:lnTo>
                    <a:pt x="224880" y="320959"/>
                  </a:lnTo>
                  <a:lnTo>
                    <a:pt x="216893" y="324640"/>
                  </a:lnTo>
                  <a:lnTo>
                    <a:pt x="209903" y="327070"/>
                  </a:lnTo>
                  <a:lnTo>
                    <a:pt x="201505" y="330795"/>
                  </a:lnTo>
                  <a:lnTo>
                    <a:pt x="187852" y="337355"/>
                  </a:lnTo>
                  <a:lnTo>
                    <a:pt x="182385" y="338861"/>
                  </a:lnTo>
                  <a:lnTo>
                    <a:pt x="176358" y="339865"/>
                  </a:lnTo>
                  <a:lnTo>
                    <a:pt x="169959" y="340534"/>
                  </a:lnTo>
                  <a:lnTo>
                    <a:pt x="164107" y="341774"/>
                  </a:lnTo>
                  <a:lnTo>
                    <a:pt x="158617" y="343394"/>
                  </a:lnTo>
                  <a:lnTo>
                    <a:pt x="153370" y="345268"/>
                  </a:lnTo>
                  <a:lnTo>
                    <a:pt x="148284" y="347311"/>
                  </a:lnTo>
                  <a:lnTo>
                    <a:pt x="143306" y="349466"/>
                  </a:lnTo>
                  <a:lnTo>
                    <a:pt x="138400" y="351698"/>
                  </a:lnTo>
                  <a:lnTo>
                    <a:pt x="133541" y="353185"/>
                  </a:lnTo>
                  <a:lnTo>
                    <a:pt x="128715" y="354176"/>
                  </a:lnTo>
                  <a:lnTo>
                    <a:pt x="123911" y="354837"/>
                  </a:lnTo>
                  <a:lnTo>
                    <a:pt x="119119" y="355278"/>
                  </a:lnTo>
                  <a:lnTo>
                    <a:pt x="114338" y="355572"/>
                  </a:lnTo>
                  <a:lnTo>
                    <a:pt x="105586" y="355898"/>
                  </a:lnTo>
                  <a:lnTo>
                    <a:pt x="99049" y="356043"/>
                  </a:lnTo>
                  <a:lnTo>
                    <a:pt x="41590" y="356159"/>
                  </a:lnTo>
                  <a:lnTo>
                    <a:pt x="38839" y="355365"/>
                  </a:lnTo>
                  <a:lnTo>
                    <a:pt x="30083" y="350009"/>
                  </a:lnTo>
                  <a:lnTo>
                    <a:pt x="27129" y="349457"/>
                  </a:lnTo>
                  <a:lnTo>
                    <a:pt x="18764" y="349103"/>
                  </a:lnTo>
                  <a:lnTo>
                    <a:pt x="17272" y="348280"/>
                  </a:lnTo>
                  <a:lnTo>
                    <a:pt x="16278" y="346938"/>
                  </a:lnTo>
                  <a:lnTo>
                    <a:pt x="15614" y="345249"/>
                  </a:lnTo>
                  <a:lnTo>
                    <a:pt x="14378" y="344123"/>
                  </a:lnTo>
                  <a:lnTo>
                    <a:pt x="12760" y="343373"/>
                  </a:lnTo>
                  <a:lnTo>
                    <a:pt x="8254" y="342168"/>
                  </a:lnTo>
                  <a:lnTo>
                    <a:pt x="1091" y="341898"/>
                  </a:lnTo>
                  <a:lnTo>
                    <a:pt x="727" y="341095"/>
                  </a:lnTo>
                  <a:lnTo>
                    <a:pt x="0" y="334733"/>
                  </a:lnTo>
                  <a:lnTo>
                    <a:pt x="0" y="3347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5"/>
            <p:cNvSpPr/>
            <p:nvPr/>
          </p:nvSpPr>
          <p:spPr>
            <a:xfrm>
              <a:off x="4279409" y="1443037"/>
              <a:ext cx="156834" cy="171449"/>
            </a:xfrm>
            <a:custGeom>
              <a:avLst/>
              <a:gdLst/>
              <a:ahLst/>
              <a:cxnLst/>
              <a:rect l="0" t="0" r="0" b="0"/>
              <a:pathLst>
                <a:path w="156834" h="171449">
                  <a:moveTo>
                    <a:pt x="63991" y="0"/>
                  </a:moveTo>
                  <a:lnTo>
                    <a:pt x="63991" y="6151"/>
                  </a:lnTo>
                  <a:lnTo>
                    <a:pt x="63197" y="6482"/>
                  </a:lnTo>
                  <a:lnTo>
                    <a:pt x="60198" y="6849"/>
                  </a:lnTo>
                  <a:lnTo>
                    <a:pt x="58288" y="7741"/>
                  </a:lnTo>
                  <a:lnTo>
                    <a:pt x="54048" y="10849"/>
                  </a:lnTo>
                  <a:lnTo>
                    <a:pt x="52600" y="12789"/>
                  </a:lnTo>
                  <a:lnTo>
                    <a:pt x="50991" y="17061"/>
                  </a:lnTo>
                  <a:lnTo>
                    <a:pt x="48159" y="21606"/>
                  </a:lnTo>
                  <a:lnTo>
                    <a:pt x="44254" y="26271"/>
                  </a:lnTo>
                  <a:lnTo>
                    <a:pt x="39873" y="30991"/>
                  </a:lnTo>
                  <a:lnTo>
                    <a:pt x="29657" y="41454"/>
                  </a:lnTo>
                  <a:lnTo>
                    <a:pt x="18450" y="52682"/>
                  </a:lnTo>
                  <a:lnTo>
                    <a:pt x="16962" y="54965"/>
                  </a:lnTo>
                  <a:lnTo>
                    <a:pt x="15308" y="59619"/>
                  </a:lnTo>
                  <a:lnTo>
                    <a:pt x="12456" y="64333"/>
                  </a:lnTo>
                  <a:lnTo>
                    <a:pt x="10584" y="66701"/>
                  </a:lnTo>
                  <a:lnTo>
                    <a:pt x="9337" y="69867"/>
                  </a:lnTo>
                  <a:lnTo>
                    <a:pt x="8505" y="73566"/>
                  </a:lnTo>
                  <a:lnTo>
                    <a:pt x="7950" y="77619"/>
                  </a:lnTo>
                  <a:lnTo>
                    <a:pt x="7580" y="81115"/>
                  </a:lnTo>
                  <a:lnTo>
                    <a:pt x="7334" y="84239"/>
                  </a:lnTo>
                  <a:lnTo>
                    <a:pt x="7170" y="87116"/>
                  </a:lnTo>
                  <a:lnTo>
                    <a:pt x="6266" y="89827"/>
                  </a:lnTo>
                  <a:lnTo>
                    <a:pt x="3146" y="94957"/>
                  </a:lnTo>
                  <a:lnTo>
                    <a:pt x="1230" y="99882"/>
                  </a:lnTo>
                  <a:lnTo>
                    <a:pt x="378" y="104717"/>
                  </a:lnTo>
                  <a:lnTo>
                    <a:pt x="0" y="109512"/>
                  </a:lnTo>
                  <a:lnTo>
                    <a:pt x="693" y="111902"/>
                  </a:lnTo>
                  <a:lnTo>
                    <a:pt x="3579" y="116674"/>
                  </a:lnTo>
                  <a:lnTo>
                    <a:pt x="6254" y="121439"/>
                  </a:lnTo>
                  <a:lnTo>
                    <a:pt x="13459" y="135200"/>
                  </a:lnTo>
                  <a:lnTo>
                    <a:pt x="16810" y="140933"/>
                  </a:lnTo>
                  <a:lnTo>
                    <a:pt x="19837" y="145549"/>
                  </a:lnTo>
                  <a:lnTo>
                    <a:pt x="22648" y="149420"/>
                  </a:lnTo>
                  <a:lnTo>
                    <a:pt x="25317" y="152001"/>
                  </a:lnTo>
                  <a:lnTo>
                    <a:pt x="27889" y="153722"/>
                  </a:lnTo>
                  <a:lnTo>
                    <a:pt x="30398" y="154868"/>
                  </a:lnTo>
                  <a:lnTo>
                    <a:pt x="32864" y="156427"/>
                  </a:lnTo>
                  <a:lnTo>
                    <a:pt x="37722" y="160275"/>
                  </a:lnTo>
                  <a:lnTo>
                    <a:pt x="40128" y="161619"/>
                  </a:lnTo>
                  <a:lnTo>
                    <a:pt x="44918" y="163112"/>
                  </a:lnTo>
                  <a:lnTo>
                    <a:pt x="49693" y="163775"/>
                  </a:lnTo>
                  <a:lnTo>
                    <a:pt x="52078" y="163952"/>
                  </a:lnTo>
                  <a:lnTo>
                    <a:pt x="55255" y="164864"/>
                  </a:lnTo>
                  <a:lnTo>
                    <a:pt x="58961" y="166266"/>
                  </a:lnTo>
                  <a:lnTo>
                    <a:pt x="63019" y="167994"/>
                  </a:lnTo>
                  <a:lnTo>
                    <a:pt x="66518" y="169146"/>
                  </a:lnTo>
                  <a:lnTo>
                    <a:pt x="69644" y="169914"/>
                  </a:lnTo>
                  <a:lnTo>
                    <a:pt x="72522" y="170426"/>
                  </a:lnTo>
                  <a:lnTo>
                    <a:pt x="76028" y="170767"/>
                  </a:lnTo>
                  <a:lnTo>
                    <a:pt x="79953" y="170995"/>
                  </a:lnTo>
                  <a:lnTo>
                    <a:pt x="87754" y="171248"/>
                  </a:lnTo>
                  <a:lnTo>
                    <a:pt x="99230" y="171410"/>
                  </a:lnTo>
                  <a:lnTo>
                    <a:pt x="116350" y="171448"/>
                  </a:lnTo>
                  <a:lnTo>
                    <a:pt x="118741" y="170655"/>
                  </a:lnTo>
                  <a:lnTo>
                    <a:pt x="123514" y="167657"/>
                  </a:lnTo>
                  <a:lnTo>
                    <a:pt x="128281" y="165796"/>
                  </a:lnTo>
                  <a:lnTo>
                    <a:pt x="130664" y="165299"/>
                  </a:lnTo>
                  <a:lnTo>
                    <a:pt x="135428" y="162631"/>
                  </a:lnTo>
                  <a:lnTo>
                    <a:pt x="137809" y="160808"/>
                  </a:lnTo>
                  <a:lnTo>
                    <a:pt x="142572" y="158783"/>
                  </a:lnTo>
                  <a:lnTo>
                    <a:pt x="144953" y="158243"/>
                  </a:lnTo>
                  <a:lnTo>
                    <a:pt x="146541" y="157089"/>
                  </a:lnTo>
                  <a:lnTo>
                    <a:pt x="147599" y="155526"/>
                  </a:lnTo>
                  <a:lnTo>
                    <a:pt x="148774" y="151673"/>
                  </a:lnTo>
                  <a:lnTo>
                    <a:pt x="149297" y="147314"/>
                  </a:lnTo>
                  <a:lnTo>
                    <a:pt x="150231" y="145835"/>
                  </a:lnTo>
                  <a:lnTo>
                    <a:pt x="151647" y="144848"/>
                  </a:lnTo>
                  <a:lnTo>
                    <a:pt x="153384" y="144190"/>
                  </a:lnTo>
                  <a:lnTo>
                    <a:pt x="154543" y="142958"/>
                  </a:lnTo>
                  <a:lnTo>
                    <a:pt x="155315" y="141343"/>
                  </a:lnTo>
                  <a:lnTo>
                    <a:pt x="156173" y="137432"/>
                  </a:lnTo>
                  <a:lnTo>
                    <a:pt x="156555" y="133047"/>
                  </a:lnTo>
                  <a:lnTo>
                    <a:pt x="156724" y="128453"/>
                  </a:lnTo>
                  <a:lnTo>
                    <a:pt x="156833" y="122828"/>
                  </a:lnTo>
                  <a:lnTo>
                    <a:pt x="154731" y="119942"/>
                  </a:lnTo>
                  <a:lnTo>
                    <a:pt x="153059" y="118062"/>
                  </a:lnTo>
                  <a:lnTo>
                    <a:pt x="151945" y="116014"/>
                  </a:lnTo>
                  <a:lnTo>
                    <a:pt x="150707" y="111622"/>
                  </a:lnTo>
                  <a:lnTo>
                    <a:pt x="150009" y="108480"/>
                  </a:lnTo>
                  <a:lnTo>
                    <a:pt x="149117" y="108038"/>
                  </a:lnTo>
                  <a:lnTo>
                    <a:pt x="146010" y="107548"/>
                  </a:lnTo>
                  <a:lnTo>
                    <a:pt x="141983" y="107331"/>
                  </a:lnTo>
                  <a:lnTo>
                    <a:pt x="136723" y="107191"/>
                  </a:lnTo>
                  <a:lnTo>
                    <a:pt x="118670" y="107157"/>
                  </a:lnTo>
                  <a:lnTo>
                    <a:pt x="117112" y="107951"/>
                  </a:lnTo>
                  <a:lnTo>
                    <a:pt x="116074" y="109273"/>
                  </a:lnTo>
                  <a:lnTo>
                    <a:pt x="115382" y="110949"/>
                  </a:lnTo>
                  <a:lnTo>
                    <a:pt x="114126" y="112066"/>
                  </a:lnTo>
                  <a:lnTo>
                    <a:pt x="112496" y="112811"/>
                  </a:lnTo>
                  <a:lnTo>
                    <a:pt x="110615" y="113307"/>
                  </a:lnTo>
                  <a:lnTo>
                    <a:pt x="109361" y="114432"/>
                  </a:lnTo>
                  <a:lnTo>
                    <a:pt x="108525" y="115975"/>
                  </a:lnTo>
                  <a:lnTo>
                    <a:pt x="107968" y="117798"/>
                  </a:lnTo>
                  <a:lnTo>
                    <a:pt x="106008" y="119807"/>
                  </a:lnTo>
                  <a:lnTo>
                    <a:pt x="103115" y="121940"/>
                  </a:lnTo>
                  <a:lnTo>
                    <a:pt x="99599" y="124156"/>
                  </a:lnTo>
                  <a:lnTo>
                    <a:pt x="97255" y="126427"/>
                  </a:lnTo>
                  <a:lnTo>
                    <a:pt x="95691" y="128735"/>
                  </a:lnTo>
                  <a:lnTo>
                    <a:pt x="93183" y="134349"/>
                  </a:lnTo>
                  <a:lnTo>
                    <a:pt x="88956" y="139114"/>
                  </a:lnTo>
                  <a:lnTo>
                    <a:pt x="87779" y="141162"/>
                  </a:lnTo>
                  <a:lnTo>
                    <a:pt x="86469" y="145553"/>
                  </a:lnTo>
                  <a:lnTo>
                    <a:pt x="85629" y="149930"/>
                  </a:lnTo>
                  <a:lnTo>
                    <a:pt x="85483" y="154667"/>
                  </a:lnTo>
                  <a:lnTo>
                    <a:pt x="85422" y="159275"/>
                  </a:lnTo>
                  <a:lnTo>
                    <a:pt x="85422" y="160952"/>
                  </a:lnTo>
                  <a:lnTo>
                    <a:pt x="86216" y="162070"/>
                  </a:lnTo>
                  <a:lnTo>
                    <a:pt x="87539" y="162816"/>
                  </a:lnTo>
                  <a:lnTo>
                    <a:pt x="92566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9759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multiple numbers and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(10x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 smtClean="0"/>
              <a:t>4</a:t>
            </a:r>
            <a:r>
              <a:rPr lang="en-US" dirty="0" smtClean="0"/>
              <a:t>)(-12x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857500" y="1971675"/>
            <a:ext cx="3228965" cy="650072"/>
            <a:chOff x="2857500" y="1971675"/>
            <a:chExt cx="3228965" cy="650072"/>
          </a:xfrm>
        </p:grpSpPr>
        <p:sp>
          <p:nvSpPr>
            <p:cNvPr id="4" name="SMARTInkAnnotation15"/>
            <p:cNvSpPr/>
            <p:nvPr/>
          </p:nvSpPr>
          <p:spPr>
            <a:xfrm>
              <a:off x="2857500" y="2107406"/>
              <a:ext cx="335757" cy="14288"/>
            </a:xfrm>
            <a:custGeom>
              <a:avLst/>
              <a:gdLst/>
              <a:ahLst/>
              <a:cxnLst/>
              <a:rect l="0" t="0" r="0" b="0"/>
              <a:pathLst>
                <a:path w="335757" h="14288">
                  <a:moveTo>
                    <a:pt x="0" y="0"/>
                  </a:moveTo>
                  <a:lnTo>
                    <a:pt x="18961" y="3792"/>
                  </a:lnTo>
                  <a:lnTo>
                    <a:pt x="26135" y="5703"/>
                  </a:lnTo>
                  <a:lnTo>
                    <a:pt x="32504" y="7771"/>
                  </a:lnTo>
                  <a:lnTo>
                    <a:pt x="38338" y="9943"/>
                  </a:lnTo>
                  <a:lnTo>
                    <a:pt x="44608" y="11391"/>
                  </a:lnTo>
                  <a:lnTo>
                    <a:pt x="51170" y="12357"/>
                  </a:lnTo>
                  <a:lnTo>
                    <a:pt x="57926" y="13000"/>
                  </a:lnTo>
                  <a:lnTo>
                    <a:pt x="64017" y="13429"/>
                  </a:lnTo>
                  <a:lnTo>
                    <a:pt x="69666" y="13715"/>
                  </a:lnTo>
                  <a:lnTo>
                    <a:pt x="75018" y="13906"/>
                  </a:lnTo>
                  <a:lnTo>
                    <a:pt x="93929" y="14174"/>
                  </a:lnTo>
                  <a:lnTo>
                    <a:pt x="235746" y="14287"/>
                  </a:lnTo>
                  <a:lnTo>
                    <a:pt x="243683" y="13494"/>
                  </a:lnTo>
                  <a:lnTo>
                    <a:pt x="252148" y="12171"/>
                  </a:lnTo>
                  <a:lnTo>
                    <a:pt x="260968" y="10495"/>
                  </a:lnTo>
                  <a:lnTo>
                    <a:pt x="268435" y="9378"/>
                  </a:lnTo>
                  <a:lnTo>
                    <a:pt x="275000" y="8633"/>
                  </a:lnTo>
                  <a:lnTo>
                    <a:pt x="280964" y="8136"/>
                  </a:lnTo>
                  <a:lnTo>
                    <a:pt x="286528" y="7805"/>
                  </a:lnTo>
                  <a:lnTo>
                    <a:pt x="296944" y="7437"/>
                  </a:lnTo>
                  <a:lnTo>
                    <a:pt x="311732" y="7231"/>
                  </a:lnTo>
                  <a:lnTo>
                    <a:pt x="316565" y="6408"/>
                  </a:lnTo>
                  <a:lnTo>
                    <a:pt x="321375" y="5066"/>
                  </a:lnTo>
                  <a:lnTo>
                    <a:pt x="3357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6"/>
            <p:cNvSpPr/>
            <p:nvPr/>
          </p:nvSpPr>
          <p:spPr>
            <a:xfrm>
              <a:off x="2886075" y="2214562"/>
              <a:ext cx="292894" cy="28576"/>
            </a:xfrm>
            <a:custGeom>
              <a:avLst/>
              <a:gdLst/>
              <a:ahLst/>
              <a:cxnLst/>
              <a:rect l="0" t="0" r="0" b="0"/>
              <a:pathLst>
                <a:path w="292894" h="28576">
                  <a:moveTo>
                    <a:pt x="0" y="0"/>
                  </a:moveTo>
                  <a:lnTo>
                    <a:pt x="3792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0" y="3793"/>
                  </a:lnTo>
                  <a:lnTo>
                    <a:pt x="16006" y="5703"/>
                  </a:lnTo>
                  <a:lnTo>
                    <a:pt x="32102" y="7771"/>
                  </a:lnTo>
                  <a:lnTo>
                    <a:pt x="52358" y="9943"/>
                  </a:lnTo>
                  <a:lnTo>
                    <a:pt x="68242" y="11391"/>
                  </a:lnTo>
                  <a:lnTo>
                    <a:pt x="81213" y="12357"/>
                  </a:lnTo>
                  <a:lnTo>
                    <a:pt x="101182" y="13429"/>
                  </a:lnTo>
                  <a:lnTo>
                    <a:pt x="115349" y="13906"/>
                  </a:lnTo>
                  <a:lnTo>
                    <a:pt x="155811" y="14237"/>
                  </a:lnTo>
                  <a:lnTo>
                    <a:pt x="185470" y="14278"/>
                  </a:lnTo>
                  <a:lnTo>
                    <a:pt x="192703" y="15075"/>
                  </a:lnTo>
                  <a:lnTo>
                    <a:pt x="199906" y="16400"/>
                  </a:lnTo>
                  <a:lnTo>
                    <a:pt x="207089" y="18077"/>
                  </a:lnTo>
                  <a:lnTo>
                    <a:pt x="214259" y="19195"/>
                  </a:lnTo>
                  <a:lnTo>
                    <a:pt x="221421" y="19941"/>
                  </a:lnTo>
                  <a:lnTo>
                    <a:pt x="228576" y="20437"/>
                  </a:lnTo>
                  <a:lnTo>
                    <a:pt x="234934" y="20769"/>
                  </a:lnTo>
                  <a:lnTo>
                    <a:pt x="246231" y="21137"/>
                  </a:lnTo>
                  <a:lnTo>
                    <a:pt x="257724" y="21344"/>
                  </a:lnTo>
                  <a:lnTo>
                    <a:pt x="289023" y="21431"/>
                  </a:lnTo>
                  <a:lnTo>
                    <a:pt x="290313" y="22225"/>
                  </a:lnTo>
                  <a:lnTo>
                    <a:pt x="291173" y="23548"/>
                  </a:lnTo>
                  <a:lnTo>
                    <a:pt x="292893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7"/>
            <p:cNvSpPr/>
            <p:nvPr/>
          </p:nvSpPr>
          <p:spPr>
            <a:xfrm>
              <a:off x="3564731" y="2150268"/>
              <a:ext cx="285751" cy="35720"/>
            </a:xfrm>
            <a:custGeom>
              <a:avLst/>
              <a:gdLst/>
              <a:ahLst/>
              <a:cxnLst/>
              <a:rect l="0" t="0" r="0" b="0"/>
              <a:pathLst>
                <a:path w="285751" h="35720">
                  <a:moveTo>
                    <a:pt x="0" y="35719"/>
                  </a:moveTo>
                  <a:lnTo>
                    <a:pt x="3792" y="35719"/>
                  </a:lnTo>
                  <a:lnTo>
                    <a:pt x="8878" y="34925"/>
                  </a:lnTo>
                  <a:lnTo>
                    <a:pt x="25112" y="31927"/>
                  </a:lnTo>
                  <a:lnTo>
                    <a:pt x="32617" y="30810"/>
                  </a:lnTo>
                  <a:lnTo>
                    <a:pt x="39207" y="30065"/>
                  </a:lnTo>
                  <a:lnTo>
                    <a:pt x="45188" y="29568"/>
                  </a:lnTo>
                  <a:lnTo>
                    <a:pt x="51556" y="29237"/>
                  </a:lnTo>
                  <a:lnTo>
                    <a:pt x="64983" y="28869"/>
                  </a:lnTo>
                  <a:lnTo>
                    <a:pt x="82137" y="28663"/>
                  </a:lnTo>
                  <a:lnTo>
                    <a:pt x="87301" y="27840"/>
                  </a:lnTo>
                  <a:lnTo>
                    <a:pt x="92332" y="26497"/>
                  </a:lnTo>
                  <a:lnTo>
                    <a:pt x="97274" y="24809"/>
                  </a:lnTo>
                  <a:lnTo>
                    <a:pt x="102155" y="23683"/>
                  </a:lnTo>
                  <a:lnTo>
                    <a:pt x="106997" y="22933"/>
                  </a:lnTo>
                  <a:lnTo>
                    <a:pt x="111813" y="22432"/>
                  </a:lnTo>
                  <a:lnTo>
                    <a:pt x="117404" y="21305"/>
                  </a:lnTo>
                  <a:lnTo>
                    <a:pt x="123513" y="19760"/>
                  </a:lnTo>
                  <a:lnTo>
                    <a:pt x="129967" y="17936"/>
                  </a:lnTo>
                  <a:lnTo>
                    <a:pt x="135857" y="16720"/>
                  </a:lnTo>
                  <a:lnTo>
                    <a:pt x="141371" y="15909"/>
                  </a:lnTo>
                  <a:lnTo>
                    <a:pt x="146635" y="15369"/>
                  </a:lnTo>
                  <a:lnTo>
                    <a:pt x="152525" y="15009"/>
                  </a:lnTo>
                  <a:lnTo>
                    <a:pt x="165420" y="14608"/>
                  </a:lnTo>
                  <a:lnTo>
                    <a:pt x="182275" y="14383"/>
                  </a:lnTo>
                  <a:lnTo>
                    <a:pt x="187398" y="13558"/>
                  </a:lnTo>
                  <a:lnTo>
                    <a:pt x="192400" y="12213"/>
                  </a:lnTo>
                  <a:lnTo>
                    <a:pt x="197323" y="10524"/>
                  </a:lnTo>
                  <a:lnTo>
                    <a:pt x="202193" y="9397"/>
                  </a:lnTo>
                  <a:lnTo>
                    <a:pt x="207026" y="8646"/>
                  </a:lnTo>
                  <a:lnTo>
                    <a:pt x="211836" y="8145"/>
                  </a:lnTo>
                  <a:lnTo>
                    <a:pt x="216630" y="7812"/>
                  </a:lnTo>
                  <a:lnTo>
                    <a:pt x="221414" y="7589"/>
                  </a:lnTo>
                  <a:lnTo>
                    <a:pt x="230962" y="7342"/>
                  </a:lnTo>
                  <a:lnTo>
                    <a:pt x="250998" y="7170"/>
                  </a:lnTo>
                  <a:lnTo>
                    <a:pt x="253851" y="6368"/>
                  </a:lnTo>
                  <a:lnTo>
                    <a:pt x="256546" y="5039"/>
                  </a:lnTo>
                  <a:lnTo>
                    <a:pt x="259137" y="3359"/>
                  </a:lnTo>
                  <a:lnTo>
                    <a:pt x="262452" y="2240"/>
                  </a:lnTo>
                  <a:lnTo>
                    <a:pt x="266249" y="1493"/>
                  </a:lnTo>
                  <a:lnTo>
                    <a:pt x="273908" y="664"/>
                  </a:lnTo>
                  <a:lnTo>
                    <a:pt x="281888" y="197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8"/>
            <p:cNvSpPr/>
            <p:nvPr/>
          </p:nvSpPr>
          <p:spPr>
            <a:xfrm>
              <a:off x="3900487" y="2028825"/>
              <a:ext cx="92870" cy="407194"/>
            </a:xfrm>
            <a:custGeom>
              <a:avLst/>
              <a:gdLst/>
              <a:ahLst/>
              <a:cxnLst/>
              <a:rect l="0" t="0" r="0" b="0"/>
              <a:pathLst>
                <a:path w="92870" h="407194">
                  <a:moveTo>
                    <a:pt x="0" y="0"/>
                  </a:moveTo>
                  <a:lnTo>
                    <a:pt x="0" y="23849"/>
                  </a:lnTo>
                  <a:lnTo>
                    <a:pt x="2117" y="30708"/>
                  </a:lnTo>
                  <a:lnTo>
                    <a:pt x="3792" y="34759"/>
                  </a:lnTo>
                  <a:lnTo>
                    <a:pt x="6497" y="46191"/>
                  </a:lnTo>
                  <a:lnTo>
                    <a:pt x="13736" y="82177"/>
                  </a:lnTo>
                  <a:lnTo>
                    <a:pt x="17094" y="96853"/>
                  </a:lnTo>
                  <a:lnTo>
                    <a:pt x="20127" y="108225"/>
                  </a:lnTo>
                  <a:lnTo>
                    <a:pt x="22944" y="117393"/>
                  </a:lnTo>
                  <a:lnTo>
                    <a:pt x="24821" y="125887"/>
                  </a:lnTo>
                  <a:lnTo>
                    <a:pt x="26072" y="133931"/>
                  </a:lnTo>
                  <a:lnTo>
                    <a:pt x="26906" y="141675"/>
                  </a:lnTo>
                  <a:lnTo>
                    <a:pt x="28256" y="148425"/>
                  </a:lnTo>
                  <a:lnTo>
                    <a:pt x="29950" y="154512"/>
                  </a:lnTo>
                  <a:lnTo>
                    <a:pt x="45324" y="200288"/>
                  </a:lnTo>
                  <a:lnTo>
                    <a:pt x="47678" y="206550"/>
                  </a:lnTo>
                  <a:lnTo>
                    <a:pt x="50042" y="212312"/>
                  </a:lnTo>
                  <a:lnTo>
                    <a:pt x="52412" y="217741"/>
                  </a:lnTo>
                  <a:lnTo>
                    <a:pt x="54784" y="223742"/>
                  </a:lnTo>
                  <a:lnTo>
                    <a:pt x="59538" y="236759"/>
                  </a:lnTo>
                  <a:lnTo>
                    <a:pt x="62180" y="248366"/>
                  </a:lnTo>
                  <a:lnTo>
                    <a:pt x="63355" y="259609"/>
                  </a:lnTo>
                  <a:lnTo>
                    <a:pt x="63668" y="265942"/>
                  </a:lnTo>
                  <a:lnTo>
                    <a:pt x="63876" y="272544"/>
                  </a:lnTo>
                  <a:lnTo>
                    <a:pt x="64809" y="279327"/>
                  </a:lnTo>
                  <a:lnTo>
                    <a:pt x="66225" y="286230"/>
                  </a:lnTo>
                  <a:lnTo>
                    <a:pt x="67963" y="293214"/>
                  </a:lnTo>
                  <a:lnTo>
                    <a:pt x="69893" y="305207"/>
                  </a:lnTo>
                  <a:lnTo>
                    <a:pt x="71545" y="316622"/>
                  </a:lnTo>
                  <a:lnTo>
                    <a:pt x="73097" y="323000"/>
                  </a:lnTo>
                  <a:lnTo>
                    <a:pt x="74924" y="329633"/>
                  </a:lnTo>
                  <a:lnTo>
                    <a:pt x="76957" y="341237"/>
                  </a:lnTo>
                  <a:lnTo>
                    <a:pt x="77498" y="346554"/>
                  </a:lnTo>
                  <a:lnTo>
                    <a:pt x="80216" y="354578"/>
                  </a:lnTo>
                  <a:lnTo>
                    <a:pt x="82053" y="357829"/>
                  </a:lnTo>
                  <a:lnTo>
                    <a:pt x="84093" y="365674"/>
                  </a:lnTo>
                  <a:lnTo>
                    <a:pt x="85242" y="376900"/>
                  </a:lnTo>
                  <a:lnTo>
                    <a:pt x="85630" y="387804"/>
                  </a:lnTo>
                  <a:lnTo>
                    <a:pt x="86455" y="390298"/>
                  </a:lnTo>
                  <a:lnTo>
                    <a:pt x="87799" y="392755"/>
                  </a:lnTo>
                  <a:lnTo>
                    <a:pt x="91868" y="398609"/>
                  </a:lnTo>
                  <a:lnTo>
                    <a:pt x="92424" y="401526"/>
                  </a:lnTo>
                  <a:lnTo>
                    <a:pt x="92869" y="4071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9"/>
            <p:cNvSpPr/>
            <p:nvPr/>
          </p:nvSpPr>
          <p:spPr>
            <a:xfrm>
              <a:off x="4114800" y="2014866"/>
              <a:ext cx="242888" cy="385423"/>
            </a:xfrm>
            <a:custGeom>
              <a:avLst/>
              <a:gdLst/>
              <a:ahLst/>
              <a:cxnLst/>
              <a:rect l="0" t="0" r="0" b="0"/>
              <a:pathLst>
                <a:path w="242888" h="385423">
                  <a:moveTo>
                    <a:pt x="0" y="85396"/>
                  </a:moveTo>
                  <a:lnTo>
                    <a:pt x="0" y="74019"/>
                  </a:lnTo>
                  <a:lnTo>
                    <a:pt x="794" y="69874"/>
                  </a:lnTo>
                  <a:lnTo>
                    <a:pt x="4909" y="60247"/>
                  </a:lnTo>
                  <a:lnTo>
                    <a:pt x="6150" y="54904"/>
                  </a:lnTo>
                  <a:lnTo>
                    <a:pt x="8819" y="49884"/>
                  </a:lnTo>
                  <a:lnTo>
                    <a:pt x="14783" y="42595"/>
                  </a:lnTo>
                  <a:lnTo>
                    <a:pt x="21578" y="35408"/>
                  </a:lnTo>
                  <a:lnTo>
                    <a:pt x="23911" y="33021"/>
                  </a:lnTo>
                  <a:lnTo>
                    <a:pt x="30735" y="28251"/>
                  </a:lnTo>
                  <a:lnTo>
                    <a:pt x="38266" y="24280"/>
                  </a:lnTo>
                  <a:lnTo>
                    <a:pt x="44259" y="22515"/>
                  </a:lnTo>
                  <a:lnTo>
                    <a:pt x="51685" y="19613"/>
                  </a:lnTo>
                  <a:lnTo>
                    <a:pt x="55888" y="17728"/>
                  </a:lnTo>
                  <a:lnTo>
                    <a:pt x="62674" y="13517"/>
                  </a:lnTo>
                  <a:lnTo>
                    <a:pt x="65595" y="11283"/>
                  </a:lnTo>
                  <a:lnTo>
                    <a:pt x="69130" y="9794"/>
                  </a:lnTo>
                  <a:lnTo>
                    <a:pt x="73074" y="8801"/>
                  </a:lnTo>
                  <a:lnTo>
                    <a:pt x="77291" y="8139"/>
                  </a:lnTo>
                  <a:lnTo>
                    <a:pt x="81690" y="6904"/>
                  </a:lnTo>
                  <a:lnTo>
                    <a:pt x="86210" y="5286"/>
                  </a:lnTo>
                  <a:lnTo>
                    <a:pt x="90811" y="3415"/>
                  </a:lnTo>
                  <a:lnTo>
                    <a:pt x="98039" y="1335"/>
                  </a:lnTo>
                  <a:lnTo>
                    <a:pt x="104691" y="410"/>
                  </a:lnTo>
                  <a:lnTo>
                    <a:pt x="108688" y="164"/>
                  </a:lnTo>
                  <a:lnTo>
                    <a:pt x="112940" y="0"/>
                  </a:lnTo>
                  <a:lnTo>
                    <a:pt x="117362" y="684"/>
                  </a:lnTo>
                  <a:lnTo>
                    <a:pt x="121897" y="1934"/>
                  </a:lnTo>
                  <a:lnTo>
                    <a:pt x="126508" y="3561"/>
                  </a:lnTo>
                  <a:lnTo>
                    <a:pt x="133748" y="5369"/>
                  </a:lnTo>
                  <a:lnTo>
                    <a:pt x="140406" y="6966"/>
                  </a:lnTo>
                  <a:lnTo>
                    <a:pt x="144404" y="8503"/>
                  </a:lnTo>
                  <a:lnTo>
                    <a:pt x="148657" y="10321"/>
                  </a:lnTo>
                  <a:lnTo>
                    <a:pt x="155499" y="14459"/>
                  </a:lnTo>
                  <a:lnTo>
                    <a:pt x="161185" y="18943"/>
                  </a:lnTo>
                  <a:lnTo>
                    <a:pt x="166359" y="23582"/>
                  </a:lnTo>
                  <a:lnTo>
                    <a:pt x="173420" y="28290"/>
                  </a:lnTo>
                  <a:lnTo>
                    <a:pt x="177526" y="30657"/>
                  </a:lnTo>
                  <a:lnTo>
                    <a:pt x="184205" y="37519"/>
                  </a:lnTo>
                  <a:lnTo>
                    <a:pt x="189818" y="45068"/>
                  </a:lnTo>
                  <a:lnTo>
                    <a:pt x="194959" y="51068"/>
                  </a:lnTo>
                  <a:lnTo>
                    <a:pt x="202317" y="62701"/>
                  </a:lnTo>
                  <a:lnTo>
                    <a:pt x="205012" y="71605"/>
                  </a:lnTo>
                  <a:lnTo>
                    <a:pt x="206210" y="80854"/>
                  </a:lnTo>
                  <a:lnTo>
                    <a:pt x="206742" y="90257"/>
                  </a:lnTo>
                  <a:lnTo>
                    <a:pt x="206979" y="101844"/>
                  </a:lnTo>
                  <a:lnTo>
                    <a:pt x="207165" y="158158"/>
                  </a:lnTo>
                  <a:lnTo>
                    <a:pt x="205050" y="169593"/>
                  </a:lnTo>
                  <a:lnTo>
                    <a:pt x="201464" y="179967"/>
                  </a:lnTo>
                  <a:lnTo>
                    <a:pt x="197225" y="189869"/>
                  </a:lnTo>
                  <a:lnTo>
                    <a:pt x="192695" y="201678"/>
                  </a:lnTo>
                  <a:lnTo>
                    <a:pt x="190375" y="208162"/>
                  </a:lnTo>
                  <a:lnTo>
                    <a:pt x="185682" y="219598"/>
                  </a:lnTo>
                  <a:lnTo>
                    <a:pt x="180950" y="229972"/>
                  </a:lnTo>
                  <a:lnTo>
                    <a:pt x="176201" y="239875"/>
                  </a:lnTo>
                  <a:lnTo>
                    <a:pt x="169328" y="251684"/>
                  </a:lnTo>
                  <a:lnTo>
                    <a:pt x="165273" y="258167"/>
                  </a:lnTo>
                  <a:lnTo>
                    <a:pt x="158650" y="269604"/>
                  </a:lnTo>
                  <a:lnTo>
                    <a:pt x="152267" y="279979"/>
                  </a:lnTo>
                  <a:lnTo>
                    <a:pt x="148343" y="284968"/>
                  </a:lnTo>
                  <a:lnTo>
                    <a:pt x="144139" y="289882"/>
                  </a:lnTo>
                  <a:lnTo>
                    <a:pt x="137351" y="299574"/>
                  </a:lnTo>
                  <a:lnTo>
                    <a:pt x="130894" y="309174"/>
                  </a:lnTo>
                  <a:lnTo>
                    <a:pt x="126951" y="313956"/>
                  </a:lnTo>
                  <a:lnTo>
                    <a:pt x="122733" y="318732"/>
                  </a:lnTo>
                  <a:lnTo>
                    <a:pt x="115931" y="328272"/>
                  </a:lnTo>
                  <a:lnTo>
                    <a:pt x="110262" y="337010"/>
                  </a:lnTo>
                  <a:lnTo>
                    <a:pt x="105097" y="343539"/>
                  </a:lnTo>
                  <a:lnTo>
                    <a:pt x="98038" y="351203"/>
                  </a:lnTo>
                  <a:lnTo>
                    <a:pt x="84365" y="365267"/>
                  </a:lnTo>
                  <a:lnTo>
                    <a:pt x="76918" y="370650"/>
                  </a:lnTo>
                  <a:lnTo>
                    <a:pt x="72710" y="373196"/>
                  </a:lnTo>
                  <a:lnTo>
                    <a:pt x="69905" y="375688"/>
                  </a:lnTo>
                  <a:lnTo>
                    <a:pt x="68034" y="378142"/>
                  </a:lnTo>
                  <a:lnTo>
                    <a:pt x="66787" y="380573"/>
                  </a:lnTo>
                  <a:lnTo>
                    <a:pt x="65162" y="382193"/>
                  </a:lnTo>
                  <a:lnTo>
                    <a:pt x="63285" y="383273"/>
                  </a:lnTo>
                  <a:lnTo>
                    <a:pt x="61240" y="383993"/>
                  </a:lnTo>
                  <a:lnTo>
                    <a:pt x="54735" y="384793"/>
                  </a:lnTo>
                  <a:lnTo>
                    <a:pt x="47345" y="385149"/>
                  </a:lnTo>
                  <a:lnTo>
                    <a:pt x="41415" y="385307"/>
                  </a:lnTo>
                  <a:lnTo>
                    <a:pt x="30068" y="385422"/>
                  </a:lnTo>
                  <a:lnTo>
                    <a:pt x="27189" y="380664"/>
                  </a:lnTo>
                  <a:lnTo>
                    <a:pt x="22888" y="372728"/>
                  </a:lnTo>
                  <a:lnTo>
                    <a:pt x="17640" y="362676"/>
                  </a:lnTo>
                  <a:lnTo>
                    <a:pt x="14935" y="355181"/>
                  </a:lnTo>
                  <a:lnTo>
                    <a:pt x="13925" y="349390"/>
                  </a:lnTo>
                  <a:lnTo>
                    <a:pt x="14180" y="337448"/>
                  </a:lnTo>
                  <a:lnTo>
                    <a:pt x="14215" y="334393"/>
                  </a:lnTo>
                  <a:lnTo>
                    <a:pt x="15033" y="331563"/>
                  </a:lnTo>
                  <a:lnTo>
                    <a:pt x="18058" y="326301"/>
                  </a:lnTo>
                  <a:lnTo>
                    <a:pt x="24224" y="318877"/>
                  </a:lnTo>
                  <a:lnTo>
                    <a:pt x="31077" y="311650"/>
                  </a:lnTo>
                  <a:lnTo>
                    <a:pt x="38136" y="304481"/>
                  </a:lnTo>
                  <a:lnTo>
                    <a:pt x="44995" y="299713"/>
                  </a:lnTo>
                  <a:lnTo>
                    <a:pt x="49047" y="297330"/>
                  </a:lnTo>
                  <a:lnTo>
                    <a:pt x="53335" y="295742"/>
                  </a:lnTo>
                  <a:lnTo>
                    <a:pt x="57781" y="294683"/>
                  </a:lnTo>
                  <a:lnTo>
                    <a:pt x="62334" y="293977"/>
                  </a:lnTo>
                  <a:lnTo>
                    <a:pt x="66956" y="293506"/>
                  </a:lnTo>
                  <a:lnTo>
                    <a:pt x="71625" y="293192"/>
                  </a:lnTo>
                  <a:lnTo>
                    <a:pt x="76324" y="292983"/>
                  </a:lnTo>
                  <a:lnTo>
                    <a:pt x="85780" y="292751"/>
                  </a:lnTo>
                  <a:lnTo>
                    <a:pt x="104785" y="292602"/>
                  </a:lnTo>
                  <a:lnTo>
                    <a:pt x="109544" y="293383"/>
                  </a:lnTo>
                  <a:lnTo>
                    <a:pt x="114304" y="294698"/>
                  </a:lnTo>
                  <a:lnTo>
                    <a:pt x="119065" y="296368"/>
                  </a:lnTo>
                  <a:lnTo>
                    <a:pt x="123827" y="298275"/>
                  </a:lnTo>
                  <a:lnTo>
                    <a:pt x="128589" y="300340"/>
                  </a:lnTo>
                  <a:lnTo>
                    <a:pt x="133350" y="302511"/>
                  </a:lnTo>
                  <a:lnTo>
                    <a:pt x="140758" y="307039"/>
                  </a:lnTo>
                  <a:lnTo>
                    <a:pt x="147490" y="311698"/>
                  </a:lnTo>
                  <a:lnTo>
                    <a:pt x="151508" y="314052"/>
                  </a:lnTo>
                  <a:lnTo>
                    <a:pt x="155774" y="316414"/>
                  </a:lnTo>
                  <a:lnTo>
                    <a:pt x="162630" y="321156"/>
                  </a:lnTo>
                  <a:lnTo>
                    <a:pt x="169117" y="326703"/>
                  </a:lnTo>
                  <a:lnTo>
                    <a:pt x="177292" y="334460"/>
                  </a:lnTo>
                  <a:lnTo>
                    <a:pt x="197428" y="354282"/>
                  </a:lnTo>
                  <a:lnTo>
                    <a:pt x="202310" y="359153"/>
                  </a:lnTo>
                  <a:lnTo>
                    <a:pt x="204723" y="360769"/>
                  </a:lnTo>
                  <a:lnTo>
                    <a:pt x="211912" y="363838"/>
                  </a:lnTo>
                  <a:lnTo>
                    <a:pt x="219069" y="368628"/>
                  </a:lnTo>
                  <a:lnTo>
                    <a:pt x="226217" y="371194"/>
                  </a:lnTo>
                  <a:lnTo>
                    <a:pt x="233362" y="375834"/>
                  </a:lnTo>
                  <a:lnTo>
                    <a:pt x="240770" y="377805"/>
                  </a:lnTo>
                  <a:lnTo>
                    <a:pt x="242887" y="378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0"/>
            <p:cNvSpPr/>
            <p:nvPr/>
          </p:nvSpPr>
          <p:spPr>
            <a:xfrm>
              <a:off x="4451578" y="2050256"/>
              <a:ext cx="376564" cy="350023"/>
            </a:xfrm>
            <a:custGeom>
              <a:avLst/>
              <a:gdLst/>
              <a:ahLst/>
              <a:cxnLst/>
              <a:rect l="0" t="0" r="0" b="0"/>
              <a:pathLst>
                <a:path w="376564" h="350023">
                  <a:moveTo>
                    <a:pt x="141853" y="0"/>
                  </a:moveTo>
                  <a:lnTo>
                    <a:pt x="131910" y="0"/>
                  </a:lnTo>
                  <a:lnTo>
                    <a:pt x="129668" y="794"/>
                  </a:lnTo>
                  <a:lnTo>
                    <a:pt x="125060" y="3792"/>
                  </a:lnTo>
                  <a:lnTo>
                    <a:pt x="120366" y="9887"/>
                  </a:lnTo>
                  <a:lnTo>
                    <a:pt x="113261" y="20127"/>
                  </a:lnTo>
                  <a:lnTo>
                    <a:pt x="103750" y="30699"/>
                  </a:lnTo>
                  <a:lnTo>
                    <a:pt x="92816" y="38023"/>
                  </a:lnTo>
                  <a:lnTo>
                    <a:pt x="83314" y="45221"/>
                  </a:lnTo>
                  <a:lnTo>
                    <a:pt x="75884" y="52113"/>
                  </a:lnTo>
                  <a:lnTo>
                    <a:pt x="61970" y="65680"/>
                  </a:lnTo>
                  <a:lnTo>
                    <a:pt x="56608" y="73112"/>
                  </a:lnTo>
                  <a:lnTo>
                    <a:pt x="50785" y="81706"/>
                  </a:lnTo>
                  <a:lnTo>
                    <a:pt x="42905" y="90818"/>
                  </a:lnTo>
                  <a:lnTo>
                    <a:pt x="36228" y="100159"/>
                  </a:lnTo>
                  <a:lnTo>
                    <a:pt x="30615" y="109603"/>
                  </a:lnTo>
                  <a:lnTo>
                    <a:pt x="25474" y="119092"/>
                  </a:lnTo>
                  <a:lnTo>
                    <a:pt x="18117" y="133358"/>
                  </a:lnTo>
                  <a:lnTo>
                    <a:pt x="15422" y="142879"/>
                  </a:lnTo>
                  <a:lnTo>
                    <a:pt x="13430" y="152401"/>
                  </a:lnTo>
                  <a:lnTo>
                    <a:pt x="9899" y="161926"/>
                  </a:lnTo>
                  <a:lnTo>
                    <a:pt x="7800" y="171450"/>
                  </a:lnTo>
                  <a:lnTo>
                    <a:pt x="6868" y="180975"/>
                  </a:lnTo>
                  <a:lnTo>
                    <a:pt x="6453" y="190500"/>
                  </a:lnTo>
                  <a:lnTo>
                    <a:pt x="4152" y="200025"/>
                  </a:lnTo>
                  <a:lnTo>
                    <a:pt x="1278" y="209550"/>
                  </a:lnTo>
                  <a:lnTo>
                    <a:pt x="0" y="219075"/>
                  </a:lnTo>
                  <a:lnTo>
                    <a:pt x="1549" y="228600"/>
                  </a:lnTo>
                  <a:lnTo>
                    <a:pt x="4089" y="238125"/>
                  </a:lnTo>
                  <a:lnTo>
                    <a:pt x="5218" y="247650"/>
                  </a:lnTo>
                  <a:lnTo>
                    <a:pt x="7837" y="257175"/>
                  </a:lnTo>
                  <a:lnTo>
                    <a:pt x="10853" y="265906"/>
                  </a:lnTo>
                  <a:lnTo>
                    <a:pt x="13344" y="276078"/>
                  </a:lnTo>
                  <a:lnTo>
                    <a:pt x="16740" y="284361"/>
                  </a:lnTo>
                  <a:lnTo>
                    <a:pt x="23114" y="294158"/>
                  </a:lnTo>
                  <a:lnTo>
                    <a:pt x="29813" y="299541"/>
                  </a:lnTo>
                  <a:lnTo>
                    <a:pt x="40393" y="307034"/>
                  </a:lnTo>
                  <a:lnTo>
                    <a:pt x="50672" y="316398"/>
                  </a:lnTo>
                  <a:lnTo>
                    <a:pt x="58465" y="323184"/>
                  </a:lnTo>
                  <a:lnTo>
                    <a:pt x="68109" y="327798"/>
                  </a:lnTo>
                  <a:lnTo>
                    <a:pt x="80668" y="333839"/>
                  </a:lnTo>
                  <a:lnTo>
                    <a:pt x="89789" y="338344"/>
                  </a:lnTo>
                  <a:lnTo>
                    <a:pt x="100056" y="345342"/>
                  </a:lnTo>
                  <a:lnTo>
                    <a:pt x="103669" y="346116"/>
                  </a:lnTo>
                  <a:lnTo>
                    <a:pt x="107666" y="345837"/>
                  </a:lnTo>
                  <a:lnTo>
                    <a:pt x="111918" y="344858"/>
                  </a:lnTo>
                  <a:lnTo>
                    <a:pt x="116340" y="344999"/>
                  </a:lnTo>
                  <a:lnTo>
                    <a:pt x="125487" y="347272"/>
                  </a:lnTo>
                  <a:lnTo>
                    <a:pt x="136960" y="348812"/>
                  </a:lnTo>
                  <a:lnTo>
                    <a:pt x="143353" y="349222"/>
                  </a:lnTo>
                  <a:lnTo>
                    <a:pt x="154690" y="349679"/>
                  </a:lnTo>
                  <a:lnTo>
                    <a:pt x="169998" y="349935"/>
                  </a:lnTo>
                  <a:lnTo>
                    <a:pt x="185600" y="350022"/>
                  </a:lnTo>
                  <a:lnTo>
                    <a:pt x="193310" y="347917"/>
                  </a:lnTo>
                  <a:lnTo>
                    <a:pt x="202029" y="345130"/>
                  </a:lnTo>
                  <a:lnTo>
                    <a:pt x="211196" y="343891"/>
                  </a:lnTo>
                  <a:lnTo>
                    <a:pt x="220562" y="341223"/>
                  </a:lnTo>
                  <a:lnTo>
                    <a:pt x="230016" y="337392"/>
                  </a:lnTo>
                  <a:lnTo>
                    <a:pt x="239509" y="333044"/>
                  </a:lnTo>
                  <a:lnTo>
                    <a:pt x="253779" y="326133"/>
                  </a:lnTo>
                  <a:lnTo>
                    <a:pt x="264269" y="319058"/>
                  </a:lnTo>
                  <a:lnTo>
                    <a:pt x="271930" y="314312"/>
                  </a:lnTo>
                  <a:lnTo>
                    <a:pt x="280628" y="308763"/>
                  </a:lnTo>
                  <a:lnTo>
                    <a:pt x="289784" y="301005"/>
                  </a:lnTo>
                  <a:lnTo>
                    <a:pt x="299146" y="294382"/>
                  </a:lnTo>
                  <a:lnTo>
                    <a:pt x="303865" y="291504"/>
                  </a:lnTo>
                  <a:lnTo>
                    <a:pt x="311225" y="284074"/>
                  </a:lnTo>
                  <a:lnTo>
                    <a:pt x="341379" y="243615"/>
                  </a:lnTo>
                  <a:lnTo>
                    <a:pt x="348689" y="233054"/>
                  </a:lnTo>
                  <a:lnTo>
                    <a:pt x="353563" y="225219"/>
                  </a:lnTo>
                  <a:lnTo>
                    <a:pt x="359771" y="213604"/>
                  </a:lnTo>
                  <a:lnTo>
                    <a:pt x="365176" y="203150"/>
                  </a:lnTo>
                  <a:lnTo>
                    <a:pt x="368108" y="195328"/>
                  </a:lnTo>
                  <a:lnTo>
                    <a:pt x="369410" y="188412"/>
                  </a:lnTo>
                  <a:lnTo>
                    <a:pt x="369990" y="180047"/>
                  </a:lnTo>
                  <a:lnTo>
                    <a:pt x="370938" y="176387"/>
                  </a:lnTo>
                  <a:lnTo>
                    <a:pt x="375270" y="166651"/>
                  </a:lnTo>
                  <a:lnTo>
                    <a:pt x="376563" y="158469"/>
                  </a:lnTo>
                  <a:lnTo>
                    <a:pt x="376113" y="154859"/>
                  </a:lnTo>
                  <a:lnTo>
                    <a:pt x="375020" y="151658"/>
                  </a:lnTo>
                  <a:lnTo>
                    <a:pt x="373498" y="148730"/>
                  </a:lnTo>
                  <a:lnTo>
                    <a:pt x="371806" y="141244"/>
                  </a:lnTo>
                  <a:lnTo>
                    <a:pt x="371355" y="137025"/>
                  </a:lnTo>
                  <a:lnTo>
                    <a:pt x="370260" y="133418"/>
                  </a:lnTo>
                  <a:lnTo>
                    <a:pt x="364928" y="123757"/>
                  </a:lnTo>
                  <a:lnTo>
                    <a:pt x="360589" y="115593"/>
                  </a:lnTo>
                  <a:lnTo>
                    <a:pt x="358131" y="108789"/>
                  </a:lnTo>
                  <a:lnTo>
                    <a:pt x="356245" y="102325"/>
                  </a:lnTo>
                  <a:lnTo>
                    <a:pt x="352761" y="94161"/>
                  </a:lnTo>
                  <a:lnTo>
                    <a:pt x="349927" y="90555"/>
                  </a:lnTo>
                  <a:lnTo>
                    <a:pt x="342545" y="84432"/>
                  </a:lnTo>
                  <a:lnTo>
                    <a:pt x="339941" y="80894"/>
                  </a:lnTo>
                  <a:lnTo>
                    <a:pt x="337048" y="72730"/>
                  </a:lnTo>
                  <a:lnTo>
                    <a:pt x="334689" y="69124"/>
                  </a:lnTo>
                  <a:lnTo>
                    <a:pt x="324578" y="60257"/>
                  </a:lnTo>
                  <a:lnTo>
                    <a:pt x="313648" y="50149"/>
                  </a:lnTo>
                  <a:lnTo>
                    <a:pt x="303846" y="40509"/>
                  </a:lnTo>
                  <a:lnTo>
                    <a:pt x="292861" y="33346"/>
                  </a:lnTo>
                  <a:lnTo>
                    <a:pt x="279837" y="23814"/>
                  </a:lnTo>
                  <a:lnTo>
                    <a:pt x="268109" y="17463"/>
                  </a:lnTo>
                  <a:lnTo>
                    <a:pt x="259254" y="14435"/>
                  </a:lnTo>
                  <a:lnTo>
                    <a:pt x="254092" y="10913"/>
                  </a:lnTo>
                  <a:lnTo>
                    <a:pt x="250810" y="9657"/>
                  </a:lnTo>
                  <a:lnTo>
                    <a:pt x="239400" y="7094"/>
                  </a:lnTo>
                  <a:lnTo>
                    <a:pt x="230640" y="2455"/>
                  </a:lnTo>
                  <a:lnTo>
                    <a:pt x="225499" y="1091"/>
                  </a:lnTo>
                  <a:lnTo>
                    <a:pt x="214350" y="323"/>
                  </a:lnTo>
                  <a:lnTo>
                    <a:pt x="204785" y="95"/>
                  </a:lnTo>
                  <a:lnTo>
                    <a:pt x="193131" y="28"/>
                  </a:lnTo>
                  <a:lnTo>
                    <a:pt x="184223" y="2129"/>
                  </a:lnTo>
                  <a:lnTo>
                    <a:pt x="174971" y="4915"/>
                  </a:lnTo>
                  <a:lnTo>
                    <a:pt x="165568" y="6153"/>
                  </a:lnTo>
                  <a:lnTo>
                    <a:pt x="156097" y="6703"/>
                  </a:lnTo>
                  <a:lnTo>
                    <a:pt x="151349" y="6850"/>
                  </a:lnTo>
                  <a:lnTo>
                    <a:pt x="147390" y="7742"/>
                  </a:lnTo>
                  <a:lnTo>
                    <a:pt x="137231" y="12789"/>
                  </a:lnTo>
                  <a:lnTo>
                    <a:pt x="115364" y="23929"/>
                  </a:lnTo>
                  <a:lnTo>
                    <a:pt x="108120" y="26510"/>
                  </a:lnTo>
                  <a:lnTo>
                    <a:pt x="97001" y="28167"/>
                  </a:lnTo>
                  <a:lnTo>
                    <a:pt x="87162" y="28494"/>
                  </a:lnTo>
                  <a:lnTo>
                    <a:pt x="70415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1"/>
            <p:cNvSpPr/>
            <p:nvPr/>
          </p:nvSpPr>
          <p:spPr>
            <a:xfrm>
              <a:off x="4986337" y="2128837"/>
              <a:ext cx="300039" cy="257176"/>
            </a:xfrm>
            <a:custGeom>
              <a:avLst/>
              <a:gdLst/>
              <a:ahLst/>
              <a:cxnLst/>
              <a:rect l="0" t="0" r="0" b="0"/>
              <a:pathLst>
                <a:path w="300039" h="257176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1" y="3792"/>
                  </a:lnTo>
                  <a:lnTo>
                    <a:pt x="7276" y="4909"/>
                  </a:lnTo>
                  <a:lnTo>
                    <a:pt x="8819" y="5654"/>
                  </a:lnTo>
                  <a:lnTo>
                    <a:pt x="10642" y="6151"/>
                  </a:lnTo>
                  <a:lnTo>
                    <a:pt x="14784" y="8819"/>
                  </a:lnTo>
                  <a:lnTo>
                    <a:pt x="17000" y="10642"/>
                  </a:lnTo>
                  <a:lnTo>
                    <a:pt x="18477" y="12651"/>
                  </a:lnTo>
                  <a:lnTo>
                    <a:pt x="20119" y="17000"/>
                  </a:lnTo>
                  <a:lnTo>
                    <a:pt x="22143" y="19271"/>
                  </a:lnTo>
                  <a:lnTo>
                    <a:pt x="28627" y="23911"/>
                  </a:lnTo>
                  <a:lnTo>
                    <a:pt x="37410" y="30985"/>
                  </a:lnTo>
                  <a:lnTo>
                    <a:pt x="42556" y="37848"/>
                  </a:lnTo>
                  <a:lnTo>
                    <a:pt x="47489" y="45396"/>
                  </a:lnTo>
                  <a:lnTo>
                    <a:pt x="52327" y="51397"/>
                  </a:lnTo>
                  <a:lnTo>
                    <a:pt x="59513" y="59238"/>
                  </a:lnTo>
                  <a:lnTo>
                    <a:pt x="79968" y="79944"/>
                  </a:lnTo>
                  <a:lnTo>
                    <a:pt x="85283" y="87389"/>
                  </a:lnTo>
                  <a:lnTo>
                    <a:pt x="87812" y="91597"/>
                  </a:lnTo>
                  <a:lnTo>
                    <a:pt x="94854" y="98389"/>
                  </a:lnTo>
                  <a:lnTo>
                    <a:pt x="98955" y="101311"/>
                  </a:lnTo>
                  <a:lnTo>
                    <a:pt x="105628" y="108792"/>
                  </a:lnTo>
                  <a:lnTo>
                    <a:pt x="108519" y="113009"/>
                  </a:lnTo>
                  <a:lnTo>
                    <a:pt x="115964" y="119812"/>
                  </a:lnTo>
                  <a:lnTo>
                    <a:pt x="124564" y="126274"/>
                  </a:lnTo>
                  <a:lnTo>
                    <a:pt x="129081" y="130221"/>
                  </a:lnTo>
                  <a:lnTo>
                    <a:pt x="138332" y="138044"/>
                  </a:lnTo>
                  <a:lnTo>
                    <a:pt x="143021" y="141242"/>
                  </a:lnTo>
                  <a:lnTo>
                    <a:pt x="147735" y="144168"/>
                  </a:lnTo>
                  <a:lnTo>
                    <a:pt x="155089" y="151651"/>
                  </a:lnTo>
                  <a:lnTo>
                    <a:pt x="158161" y="155870"/>
                  </a:lnTo>
                  <a:lnTo>
                    <a:pt x="162591" y="159476"/>
                  </a:lnTo>
                  <a:lnTo>
                    <a:pt x="167925" y="162673"/>
                  </a:lnTo>
                  <a:lnTo>
                    <a:pt x="173863" y="165599"/>
                  </a:lnTo>
                  <a:lnTo>
                    <a:pt x="182577" y="173083"/>
                  </a:lnTo>
                  <a:lnTo>
                    <a:pt x="189889" y="180907"/>
                  </a:lnTo>
                  <a:lnTo>
                    <a:pt x="198431" y="187030"/>
                  </a:lnTo>
                  <a:lnTo>
                    <a:pt x="207518" y="192397"/>
                  </a:lnTo>
                  <a:lnTo>
                    <a:pt x="212164" y="194940"/>
                  </a:lnTo>
                  <a:lnTo>
                    <a:pt x="219444" y="201998"/>
                  </a:lnTo>
                  <a:lnTo>
                    <a:pt x="222495" y="206103"/>
                  </a:lnTo>
                  <a:lnTo>
                    <a:pt x="230120" y="212781"/>
                  </a:lnTo>
                  <a:lnTo>
                    <a:pt x="238007" y="218394"/>
                  </a:lnTo>
                  <a:lnTo>
                    <a:pt x="244158" y="223535"/>
                  </a:lnTo>
                  <a:lnTo>
                    <a:pt x="251654" y="228466"/>
                  </a:lnTo>
                  <a:lnTo>
                    <a:pt x="259484" y="233303"/>
                  </a:lnTo>
                  <a:lnTo>
                    <a:pt x="268355" y="239695"/>
                  </a:lnTo>
                  <a:lnTo>
                    <a:pt x="273521" y="241468"/>
                  </a:lnTo>
                  <a:lnTo>
                    <a:pt x="275215" y="242735"/>
                  </a:lnTo>
                  <a:lnTo>
                    <a:pt x="276346" y="244373"/>
                  </a:lnTo>
                  <a:lnTo>
                    <a:pt x="277099" y="246259"/>
                  </a:lnTo>
                  <a:lnTo>
                    <a:pt x="278396" y="247517"/>
                  </a:lnTo>
                  <a:lnTo>
                    <a:pt x="280054" y="248355"/>
                  </a:lnTo>
                  <a:lnTo>
                    <a:pt x="284625" y="249700"/>
                  </a:lnTo>
                  <a:lnTo>
                    <a:pt x="291231" y="254875"/>
                  </a:lnTo>
                  <a:lnTo>
                    <a:pt x="300038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2"/>
            <p:cNvSpPr/>
            <p:nvPr/>
          </p:nvSpPr>
          <p:spPr>
            <a:xfrm>
              <a:off x="4979193" y="2193131"/>
              <a:ext cx="192883" cy="221366"/>
            </a:xfrm>
            <a:custGeom>
              <a:avLst/>
              <a:gdLst/>
              <a:ahLst/>
              <a:cxnLst/>
              <a:rect l="0" t="0" r="0" b="0"/>
              <a:pathLst>
                <a:path w="192883" h="221366">
                  <a:moveTo>
                    <a:pt x="192882" y="0"/>
                  </a:moveTo>
                  <a:lnTo>
                    <a:pt x="192882" y="3792"/>
                  </a:lnTo>
                  <a:lnTo>
                    <a:pt x="192088" y="5703"/>
                  </a:lnTo>
                  <a:lnTo>
                    <a:pt x="187178" y="12185"/>
                  </a:lnTo>
                  <a:lnTo>
                    <a:pt x="182938" y="16793"/>
                  </a:lnTo>
                  <a:lnTo>
                    <a:pt x="176089" y="23849"/>
                  </a:lnTo>
                  <a:lnTo>
                    <a:pt x="171396" y="30708"/>
                  </a:lnTo>
                  <a:lnTo>
                    <a:pt x="169033" y="34759"/>
                  </a:lnTo>
                  <a:lnTo>
                    <a:pt x="166663" y="39048"/>
                  </a:lnTo>
                  <a:lnTo>
                    <a:pt x="161914" y="48046"/>
                  </a:lnTo>
                  <a:lnTo>
                    <a:pt x="158743" y="52668"/>
                  </a:lnTo>
                  <a:lnTo>
                    <a:pt x="155042" y="57337"/>
                  </a:lnTo>
                  <a:lnTo>
                    <a:pt x="150986" y="62037"/>
                  </a:lnTo>
                  <a:lnTo>
                    <a:pt x="146695" y="66758"/>
                  </a:lnTo>
                  <a:lnTo>
                    <a:pt x="137694" y="76237"/>
                  </a:lnTo>
                  <a:lnTo>
                    <a:pt x="95240" y="119063"/>
                  </a:lnTo>
                  <a:lnTo>
                    <a:pt x="90481" y="124619"/>
                  </a:lnTo>
                  <a:lnTo>
                    <a:pt x="85721" y="130704"/>
                  </a:lnTo>
                  <a:lnTo>
                    <a:pt x="80960" y="137142"/>
                  </a:lnTo>
                  <a:lnTo>
                    <a:pt x="76198" y="143022"/>
                  </a:lnTo>
                  <a:lnTo>
                    <a:pt x="71437" y="148529"/>
                  </a:lnTo>
                  <a:lnTo>
                    <a:pt x="66675" y="153788"/>
                  </a:lnTo>
                  <a:lnTo>
                    <a:pt x="61913" y="158088"/>
                  </a:lnTo>
                  <a:lnTo>
                    <a:pt x="57150" y="161748"/>
                  </a:lnTo>
                  <a:lnTo>
                    <a:pt x="52387" y="164982"/>
                  </a:lnTo>
                  <a:lnTo>
                    <a:pt x="48419" y="168725"/>
                  </a:lnTo>
                  <a:lnTo>
                    <a:pt x="44979" y="172808"/>
                  </a:lnTo>
                  <a:lnTo>
                    <a:pt x="41892" y="177118"/>
                  </a:lnTo>
                  <a:lnTo>
                    <a:pt x="38247" y="180785"/>
                  </a:lnTo>
                  <a:lnTo>
                    <a:pt x="34230" y="184023"/>
                  </a:lnTo>
                  <a:lnTo>
                    <a:pt x="29964" y="186976"/>
                  </a:lnTo>
                  <a:lnTo>
                    <a:pt x="27120" y="189738"/>
                  </a:lnTo>
                  <a:lnTo>
                    <a:pt x="25224" y="192373"/>
                  </a:lnTo>
                  <a:lnTo>
                    <a:pt x="22323" y="197418"/>
                  </a:lnTo>
                  <a:lnTo>
                    <a:pt x="18389" y="202305"/>
                  </a:lnTo>
                  <a:lnTo>
                    <a:pt x="13994" y="207124"/>
                  </a:lnTo>
                  <a:lnTo>
                    <a:pt x="8497" y="212892"/>
                  </a:lnTo>
                  <a:lnTo>
                    <a:pt x="7253" y="213366"/>
                  </a:lnTo>
                  <a:lnTo>
                    <a:pt x="3753" y="213891"/>
                  </a:lnTo>
                  <a:lnTo>
                    <a:pt x="2502" y="214825"/>
                  </a:lnTo>
                  <a:lnTo>
                    <a:pt x="1668" y="216242"/>
                  </a:lnTo>
                  <a:lnTo>
                    <a:pt x="29" y="221365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3"/>
            <p:cNvSpPr/>
            <p:nvPr/>
          </p:nvSpPr>
          <p:spPr>
            <a:xfrm>
              <a:off x="5286375" y="1971675"/>
              <a:ext cx="135732" cy="78582"/>
            </a:xfrm>
            <a:custGeom>
              <a:avLst/>
              <a:gdLst/>
              <a:ahLst/>
              <a:cxnLst/>
              <a:rect l="0" t="0" r="0" b="0"/>
              <a:pathLst>
                <a:path w="135732" h="78582">
                  <a:moveTo>
                    <a:pt x="0" y="0"/>
                  </a:moveTo>
                  <a:lnTo>
                    <a:pt x="0" y="13268"/>
                  </a:lnTo>
                  <a:lnTo>
                    <a:pt x="794" y="14401"/>
                  </a:lnTo>
                  <a:lnTo>
                    <a:pt x="2117" y="15951"/>
                  </a:lnTo>
                  <a:lnTo>
                    <a:pt x="3792" y="17777"/>
                  </a:lnTo>
                  <a:lnTo>
                    <a:pt x="4909" y="19789"/>
                  </a:lnTo>
                  <a:lnTo>
                    <a:pt x="5654" y="21924"/>
                  </a:lnTo>
                  <a:lnTo>
                    <a:pt x="6150" y="24141"/>
                  </a:lnTo>
                  <a:lnTo>
                    <a:pt x="6482" y="26412"/>
                  </a:lnTo>
                  <a:lnTo>
                    <a:pt x="6702" y="28720"/>
                  </a:lnTo>
                  <a:lnTo>
                    <a:pt x="6849" y="31053"/>
                  </a:lnTo>
                  <a:lnTo>
                    <a:pt x="6153" y="32608"/>
                  </a:lnTo>
                  <a:lnTo>
                    <a:pt x="4896" y="33645"/>
                  </a:lnTo>
                  <a:lnTo>
                    <a:pt x="3263" y="34336"/>
                  </a:lnTo>
                  <a:lnTo>
                    <a:pt x="2176" y="35591"/>
                  </a:lnTo>
                  <a:lnTo>
                    <a:pt x="1450" y="37220"/>
                  </a:lnTo>
                  <a:lnTo>
                    <a:pt x="967" y="39101"/>
                  </a:lnTo>
                  <a:lnTo>
                    <a:pt x="644" y="41148"/>
                  </a:lnTo>
                  <a:lnTo>
                    <a:pt x="430" y="43307"/>
                  </a:lnTo>
                  <a:lnTo>
                    <a:pt x="286" y="45540"/>
                  </a:lnTo>
                  <a:lnTo>
                    <a:pt x="191" y="47822"/>
                  </a:lnTo>
                  <a:lnTo>
                    <a:pt x="25" y="55765"/>
                  </a:lnTo>
                  <a:lnTo>
                    <a:pt x="0" y="78377"/>
                  </a:lnTo>
                  <a:lnTo>
                    <a:pt x="3792" y="78520"/>
                  </a:lnTo>
                  <a:lnTo>
                    <a:pt x="6150" y="78563"/>
                  </a:lnTo>
                  <a:lnTo>
                    <a:pt x="38041" y="78581"/>
                  </a:lnTo>
                  <a:lnTo>
                    <a:pt x="41236" y="77787"/>
                  </a:lnTo>
                  <a:lnTo>
                    <a:pt x="44953" y="76464"/>
                  </a:lnTo>
                  <a:lnTo>
                    <a:pt x="49019" y="74788"/>
                  </a:lnTo>
                  <a:lnTo>
                    <a:pt x="52523" y="73671"/>
                  </a:lnTo>
                  <a:lnTo>
                    <a:pt x="55653" y="72926"/>
                  </a:lnTo>
                  <a:lnTo>
                    <a:pt x="58533" y="72430"/>
                  </a:lnTo>
                  <a:lnTo>
                    <a:pt x="62040" y="72099"/>
                  </a:lnTo>
                  <a:lnTo>
                    <a:pt x="65966" y="71878"/>
                  </a:lnTo>
                  <a:lnTo>
                    <a:pt x="74562" y="71633"/>
                  </a:lnTo>
                  <a:lnTo>
                    <a:pt x="111842" y="71439"/>
                  </a:lnTo>
                  <a:lnTo>
                    <a:pt x="135731" y="714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4"/>
            <p:cNvSpPr/>
            <p:nvPr/>
          </p:nvSpPr>
          <p:spPr>
            <a:xfrm>
              <a:off x="5364956" y="1971675"/>
              <a:ext cx="7145" cy="178594"/>
            </a:xfrm>
            <a:custGeom>
              <a:avLst/>
              <a:gdLst/>
              <a:ahLst/>
              <a:cxnLst/>
              <a:rect l="0" t="0" r="0" b="0"/>
              <a:pathLst>
                <a:path w="7145" h="178594">
                  <a:moveTo>
                    <a:pt x="0" y="0"/>
                  </a:moveTo>
                  <a:lnTo>
                    <a:pt x="0" y="6150"/>
                  </a:lnTo>
                  <a:lnTo>
                    <a:pt x="794" y="7275"/>
                  </a:lnTo>
                  <a:lnTo>
                    <a:pt x="2117" y="8819"/>
                  </a:lnTo>
                  <a:lnTo>
                    <a:pt x="3792" y="10641"/>
                  </a:lnTo>
                  <a:lnTo>
                    <a:pt x="4910" y="12650"/>
                  </a:lnTo>
                  <a:lnTo>
                    <a:pt x="5654" y="14783"/>
                  </a:lnTo>
                  <a:lnTo>
                    <a:pt x="6151" y="16999"/>
                  </a:lnTo>
                  <a:lnTo>
                    <a:pt x="6482" y="20064"/>
                  </a:lnTo>
                  <a:lnTo>
                    <a:pt x="6702" y="23695"/>
                  </a:lnTo>
                  <a:lnTo>
                    <a:pt x="6947" y="31962"/>
                  </a:lnTo>
                  <a:lnTo>
                    <a:pt x="7136" y="62944"/>
                  </a:lnTo>
                  <a:lnTo>
                    <a:pt x="7144" y="178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5"/>
            <p:cNvSpPr/>
            <p:nvPr/>
          </p:nvSpPr>
          <p:spPr>
            <a:xfrm>
              <a:off x="5443537" y="2157412"/>
              <a:ext cx="349016" cy="464335"/>
            </a:xfrm>
            <a:custGeom>
              <a:avLst/>
              <a:gdLst/>
              <a:ahLst/>
              <a:cxnLst/>
              <a:rect l="0" t="0" r="0" b="0"/>
              <a:pathLst>
                <a:path w="349016" h="464335">
                  <a:moveTo>
                    <a:pt x="114300" y="0"/>
                  </a:moveTo>
                  <a:lnTo>
                    <a:pt x="114300" y="23642"/>
                  </a:lnTo>
                  <a:lnTo>
                    <a:pt x="116417" y="30616"/>
                  </a:lnTo>
                  <a:lnTo>
                    <a:pt x="119210" y="38214"/>
                  </a:lnTo>
                  <a:lnTo>
                    <a:pt x="123120" y="51675"/>
                  </a:lnTo>
                  <a:lnTo>
                    <a:pt x="126157" y="60273"/>
                  </a:lnTo>
                  <a:lnTo>
                    <a:pt x="128661" y="74039"/>
                  </a:lnTo>
                  <a:lnTo>
                    <a:pt x="133284" y="87378"/>
                  </a:lnTo>
                  <a:lnTo>
                    <a:pt x="137364" y="101515"/>
                  </a:lnTo>
                  <a:lnTo>
                    <a:pt x="143359" y="114745"/>
                  </a:lnTo>
                  <a:lnTo>
                    <a:pt x="147853" y="123229"/>
                  </a:lnTo>
                  <a:lnTo>
                    <a:pt x="157205" y="137260"/>
                  </a:lnTo>
                  <a:lnTo>
                    <a:pt x="164319" y="148355"/>
                  </a:lnTo>
                  <a:lnTo>
                    <a:pt x="173834" y="159215"/>
                  </a:lnTo>
                  <a:lnTo>
                    <a:pt x="176214" y="160912"/>
                  </a:lnTo>
                  <a:lnTo>
                    <a:pt x="184151" y="164094"/>
                  </a:lnTo>
                  <a:lnTo>
                    <a:pt x="191912" y="167652"/>
                  </a:lnTo>
                  <a:lnTo>
                    <a:pt x="198536" y="169762"/>
                  </a:lnTo>
                  <a:lnTo>
                    <a:pt x="201413" y="170325"/>
                  </a:lnTo>
                  <a:lnTo>
                    <a:pt x="206728" y="173067"/>
                  </a:lnTo>
                  <a:lnTo>
                    <a:pt x="209256" y="174909"/>
                  </a:lnTo>
                  <a:lnTo>
                    <a:pt x="211735" y="175343"/>
                  </a:lnTo>
                  <a:lnTo>
                    <a:pt x="214182" y="174839"/>
                  </a:lnTo>
                  <a:lnTo>
                    <a:pt x="219018" y="172956"/>
                  </a:lnTo>
                  <a:lnTo>
                    <a:pt x="228589" y="171748"/>
                  </a:lnTo>
                  <a:lnTo>
                    <a:pt x="230974" y="171648"/>
                  </a:lnTo>
                  <a:lnTo>
                    <a:pt x="233357" y="170788"/>
                  </a:lnTo>
                  <a:lnTo>
                    <a:pt x="238123" y="167717"/>
                  </a:lnTo>
                  <a:lnTo>
                    <a:pt x="247650" y="159277"/>
                  </a:lnTo>
                  <a:lnTo>
                    <a:pt x="257175" y="149966"/>
                  </a:lnTo>
                  <a:lnTo>
                    <a:pt x="261938" y="144439"/>
                  </a:lnTo>
                  <a:lnTo>
                    <a:pt x="268288" y="133196"/>
                  </a:lnTo>
                  <a:lnTo>
                    <a:pt x="272952" y="119767"/>
                  </a:lnTo>
                  <a:lnTo>
                    <a:pt x="276887" y="111967"/>
                  </a:lnTo>
                  <a:lnTo>
                    <a:pt x="281282" y="105855"/>
                  </a:lnTo>
                  <a:lnTo>
                    <a:pt x="282771" y="102320"/>
                  </a:lnTo>
                  <a:lnTo>
                    <a:pt x="285661" y="90554"/>
                  </a:lnTo>
                  <a:lnTo>
                    <a:pt x="290398" y="81688"/>
                  </a:lnTo>
                  <a:lnTo>
                    <a:pt x="291785" y="76522"/>
                  </a:lnTo>
                  <a:lnTo>
                    <a:pt x="292565" y="65359"/>
                  </a:lnTo>
                  <a:lnTo>
                    <a:pt x="293469" y="61829"/>
                  </a:lnTo>
                  <a:lnTo>
                    <a:pt x="298505" y="50460"/>
                  </a:lnTo>
                  <a:lnTo>
                    <a:pt x="299735" y="40571"/>
                  </a:lnTo>
                  <a:lnTo>
                    <a:pt x="299948" y="33364"/>
                  </a:lnTo>
                  <a:lnTo>
                    <a:pt x="299184" y="30974"/>
                  </a:lnTo>
                  <a:lnTo>
                    <a:pt x="293879" y="22845"/>
                  </a:lnTo>
                  <a:lnTo>
                    <a:pt x="293332" y="19943"/>
                  </a:lnTo>
                  <a:lnTo>
                    <a:pt x="292981" y="15404"/>
                  </a:lnTo>
                  <a:lnTo>
                    <a:pt x="292901" y="20536"/>
                  </a:lnTo>
                  <a:lnTo>
                    <a:pt x="297805" y="26958"/>
                  </a:lnTo>
                  <a:lnTo>
                    <a:pt x="299046" y="31296"/>
                  </a:lnTo>
                  <a:lnTo>
                    <a:pt x="299951" y="45274"/>
                  </a:lnTo>
                  <a:lnTo>
                    <a:pt x="300012" y="52397"/>
                  </a:lnTo>
                  <a:lnTo>
                    <a:pt x="302143" y="71971"/>
                  </a:lnTo>
                  <a:lnTo>
                    <a:pt x="303822" y="86080"/>
                  </a:lnTo>
                  <a:lnTo>
                    <a:pt x="305736" y="97075"/>
                  </a:lnTo>
                  <a:lnTo>
                    <a:pt x="307805" y="105991"/>
                  </a:lnTo>
                  <a:lnTo>
                    <a:pt x="312222" y="120132"/>
                  </a:lnTo>
                  <a:lnTo>
                    <a:pt x="316829" y="131709"/>
                  </a:lnTo>
                  <a:lnTo>
                    <a:pt x="319407" y="142146"/>
                  </a:lnTo>
                  <a:lnTo>
                    <a:pt x="321347" y="152076"/>
                  </a:lnTo>
                  <a:lnTo>
                    <a:pt x="324854" y="161781"/>
                  </a:lnTo>
                  <a:lnTo>
                    <a:pt x="331291" y="176170"/>
                  </a:lnTo>
                  <a:lnTo>
                    <a:pt x="338226" y="190487"/>
                  </a:lnTo>
                  <a:lnTo>
                    <a:pt x="340823" y="202136"/>
                  </a:lnTo>
                  <a:lnTo>
                    <a:pt x="341977" y="214457"/>
                  </a:lnTo>
                  <a:lnTo>
                    <a:pt x="342490" y="225225"/>
                  </a:lnTo>
                  <a:lnTo>
                    <a:pt x="344834" y="235302"/>
                  </a:lnTo>
                  <a:lnTo>
                    <a:pt x="347729" y="245072"/>
                  </a:lnTo>
                  <a:lnTo>
                    <a:pt x="349015" y="254707"/>
                  </a:lnTo>
                  <a:lnTo>
                    <a:pt x="347470" y="266397"/>
                  </a:lnTo>
                  <a:lnTo>
                    <a:pt x="344931" y="278736"/>
                  </a:lnTo>
                  <a:lnTo>
                    <a:pt x="343803" y="289512"/>
                  </a:lnTo>
                  <a:lnTo>
                    <a:pt x="343301" y="301709"/>
                  </a:lnTo>
                  <a:lnTo>
                    <a:pt x="342285" y="314274"/>
                  </a:lnTo>
                  <a:lnTo>
                    <a:pt x="339187" y="325151"/>
                  </a:lnTo>
                  <a:lnTo>
                    <a:pt x="333048" y="335276"/>
                  </a:lnTo>
                  <a:lnTo>
                    <a:pt x="325028" y="345861"/>
                  </a:lnTo>
                  <a:lnTo>
                    <a:pt x="316171" y="358504"/>
                  </a:lnTo>
                  <a:lnTo>
                    <a:pt x="309061" y="369944"/>
                  </a:lnTo>
                  <a:lnTo>
                    <a:pt x="306053" y="375216"/>
                  </a:lnTo>
                  <a:lnTo>
                    <a:pt x="296361" y="385309"/>
                  </a:lnTo>
                  <a:lnTo>
                    <a:pt x="290443" y="390223"/>
                  </a:lnTo>
                  <a:lnTo>
                    <a:pt x="279634" y="399916"/>
                  </a:lnTo>
                  <a:lnTo>
                    <a:pt x="269538" y="408722"/>
                  </a:lnTo>
                  <a:lnTo>
                    <a:pt x="259760" y="415281"/>
                  </a:lnTo>
                  <a:lnTo>
                    <a:pt x="250122" y="422959"/>
                  </a:lnTo>
                  <a:lnTo>
                    <a:pt x="245330" y="427229"/>
                  </a:lnTo>
                  <a:lnTo>
                    <a:pt x="239753" y="430869"/>
                  </a:lnTo>
                  <a:lnTo>
                    <a:pt x="233654" y="434090"/>
                  </a:lnTo>
                  <a:lnTo>
                    <a:pt x="227207" y="437031"/>
                  </a:lnTo>
                  <a:lnTo>
                    <a:pt x="221321" y="440579"/>
                  </a:lnTo>
                  <a:lnTo>
                    <a:pt x="210548" y="448755"/>
                  </a:lnTo>
                  <a:lnTo>
                    <a:pt x="204660" y="451570"/>
                  </a:lnTo>
                  <a:lnTo>
                    <a:pt x="198352" y="453447"/>
                  </a:lnTo>
                  <a:lnTo>
                    <a:pt x="191766" y="454698"/>
                  </a:lnTo>
                  <a:lnTo>
                    <a:pt x="185787" y="456326"/>
                  </a:lnTo>
                  <a:lnTo>
                    <a:pt x="174913" y="460251"/>
                  </a:lnTo>
                  <a:lnTo>
                    <a:pt x="164787" y="462525"/>
                  </a:lnTo>
                  <a:lnTo>
                    <a:pt x="154996" y="463535"/>
                  </a:lnTo>
                  <a:lnTo>
                    <a:pt x="145352" y="463985"/>
                  </a:lnTo>
                  <a:lnTo>
                    <a:pt x="130997" y="464237"/>
                  </a:lnTo>
                  <a:lnTo>
                    <a:pt x="102396" y="464334"/>
                  </a:lnTo>
                  <a:lnTo>
                    <a:pt x="98427" y="463544"/>
                  </a:lnTo>
                  <a:lnTo>
                    <a:pt x="88254" y="459433"/>
                  </a:lnTo>
                  <a:lnTo>
                    <a:pt x="79970" y="458192"/>
                  </a:lnTo>
                  <a:lnTo>
                    <a:pt x="76332" y="457068"/>
                  </a:lnTo>
                  <a:lnTo>
                    <a:pt x="66626" y="452487"/>
                  </a:lnTo>
                  <a:lnTo>
                    <a:pt x="58451" y="451137"/>
                  </a:lnTo>
                  <a:lnTo>
                    <a:pt x="51643" y="448420"/>
                  </a:lnTo>
                  <a:lnTo>
                    <a:pt x="43347" y="442428"/>
                  </a:lnTo>
                  <a:lnTo>
                    <a:pt x="33434" y="433292"/>
                  </a:lnTo>
                  <a:lnTo>
                    <a:pt x="26222" y="426216"/>
                  </a:lnTo>
                  <a:lnTo>
                    <a:pt x="23831" y="424638"/>
                  </a:lnTo>
                  <a:lnTo>
                    <a:pt x="19058" y="422884"/>
                  </a:lnTo>
                  <a:lnTo>
                    <a:pt x="17468" y="421623"/>
                  </a:lnTo>
                  <a:lnTo>
                    <a:pt x="16408" y="419988"/>
                  </a:lnTo>
                  <a:lnTo>
                    <a:pt x="15701" y="418105"/>
                  </a:lnTo>
                  <a:lnTo>
                    <a:pt x="12800" y="413895"/>
                  </a:lnTo>
                  <a:lnTo>
                    <a:pt x="2455" y="402546"/>
                  </a:lnTo>
                  <a:lnTo>
                    <a:pt x="0" y="4000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6"/>
            <p:cNvSpPr/>
            <p:nvPr/>
          </p:nvSpPr>
          <p:spPr>
            <a:xfrm>
              <a:off x="5900765" y="1971675"/>
              <a:ext cx="185700" cy="192882"/>
            </a:xfrm>
            <a:custGeom>
              <a:avLst/>
              <a:gdLst/>
              <a:ahLst/>
              <a:cxnLst/>
              <a:rect l="0" t="0" r="0" b="0"/>
              <a:pathLst>
                <a:path w="185700" h="192882">
                  <a:moveTo>
                    <a:pt x="71410" y="0"/>
                  </a:moveTo>
                  <a:lnTo>
                    <a:pt x="65259" y="0"/>
                  </a:lnTo>
                  <a:lnTo>
                    <a:pt x="60768" y="3792"/>
                  </a:lnTo>
                  <a:lnTo>
                    <a:pt x="58759" y="4909"/>
                  </a:lnTo>
                  <a:lnTo>
                    <a:pt x="54410" y="6150"/>
                  </a:lnTo>
                  <a:lnTo>
                    <a:pt x="52933" y="7275"/>
                  </a:lnTo>
                  <a:lnTo>
                    <a:pt x="51948" y="8819"/>
                  </a:lnTo>
                  <a:lnTo>
                    <a:pt x="51291" y="10641"/>
                  </a:lnTo>
                  <a:lnTo>
                    <a:pt x="48445" y="14783"/>
                  </a:lnTo>
                  <a:lnTo>
                    <a:pt x="44535" y="19270"/>
                  </a:lnTo>
                  <a:lnTo>
                    <a:pt x="40151" y="23910"/>
                  </a:lnTo>
                  <a:lnTo>
                    <a:pt x="33220" y="30985"/>
                  </a:lnTo>
                  <a:lnTo>
                    <a:pt x="31662" y="33356"/>
                  </a:lnTo>
                  <a:lnTo>
                    <a:pt x="29932" y="38108"/>
                  </a:lnTo>
                  <a:lnTo>
                    <a:pt x="27046" y="42866"/>
                  </a:lnTo>
                  <a:lnTo>
                    <a:pt x="25165" y="45246"/>
                  </a:lnTo>
                  <a:lnTo>
                    <a:pt x="23117" y="46832"/>
                  </a:lnTo>
                  <a:lnTo>
                    <a:pt x="20958" y="47890"/>
                  </a:lnTo>
                  <a:lnTo>
                    <a:pt x="18726" y="48596"/>
                  </a:lnTo>
                  <a:lnTo>
                    <a:pt x="17237" y="49859"/>
                  </a:lnTo>
                  <a:lnTo>
                    <a:pt x="16245" y="51496"/>
                  </a:lnTo>
                  <a:lnTo>
                    <a:pt x="15583" y="53380"/>
                  </a:lnTo>
                  <a:lnTo>
                    <a:pt x="12732" y="57591"/>
                  </a:lnTo>
                  <a:lnTo>
                    <a:pt x="10859" y="59825"/>
                  </a:lnTo>
                  <a:lnTo>
                    <a:pt x="9611" y="62902"/>
                  </a:lnTo>
                  <a:lnTo>
                    <a:pt x="8780" y="66541"/>
                  </a:lnTo>
                  <a:lnTo>
                    <a:pt x="8225" y="70554"/>
                  </a:lnTo>
                  <a:lnTo>
                    <a:pt x="7061" y="74023"/>
                  </a:lnTo>
                  <a:lnTo>
                    <a:pt x="3652" y="79995"/>
                  </a:lnTo>
                  <a:lnTo>
                    <a:pt x="1608" y="85295"/>
                  </a:lnTo>
                  <a:lnTo>
                    <a:pt x="699" y="90296"/>
                  </a:lnTo>
                  <a:lnTo>
                    <a:pt x="295" y="95165"/>
                  </a:lnTo>
                  <a:lnTo>
                    <a:pt x="116" y="99974"/>
                  </a:lnTo>
                  <a:lnTo>
                    <a:pt x="0" y="109529"/>
                  </a:lnTo>
                  <a:lnTo>
                    <a:pt x="785" y="111913"/>
                  </a:lnTo>
                  <a:lnTo>
                    <a:pt x="3773" y="116679"/>
                  </a:lnTo>
                  <a:lnTo>
                    <a:pt x="5631" y="121442"/>
                  </a:lnTo>
                  <a:lnTo>
                    <a:pt x="6126" y="123824"/>
                  </a:lnTo>
                  <a:lnTo>
                    <a:pt x="8792" y="128587"/>
                  </a:lnTo>
                  <a:lnTo>
                    <a:pt x="12624" y="133350"/>
                  </a:lnTo>
                  <a:lnTo>
                    <a:pt x="16972" y="138112"/>
                  </a:lnTo>
                  <a:lnTo>
                    <a:pt x="23883" y="145256"/>
                  </a:lnTo>
                  <a:lnTo>
                    <a:pt x="38081" y="159543"/>
                  </a:lnTo>
                  <a:lnTo>
                    <a:pt x="41253" y="161131"/>
                  </a:lnTo>
                  <a:lnTo>
                    <a:pt x="44955" y="162189"/>
                  </a:lnTo>
                  <a:lnTo>
                    <a:pt x="49010" y="162895"/>
                  </a:lnTo>
                  <a:lnTo>
                    <a:pt x="52509" y="164159"/>
                  </a:lnTo>
                  <a:lnTo>
                    <a:pt x="55634" y="165795"/>
                  </a:lnTo>
                  <a:lnTo>
                    <a:pt x="58511" y="167680"/>
                  </a:lnTo>
                  <a:lnTo>
                    <a:pt x="62017" y="168936"/>
                  </a:lnTo>
                  <a:lnTo>
                    <a:pt x="65942" y="169774"/>
                  </a:lnTo>
                  <a:lnTo>
                    <a:pt x="70145" y="170333"/>
                  </a:lnTo>
                  <a:lnTo>
                    <a:pt x="74536" y="171499"/>
                  </a:lnTo>
                  <a:lnTo>
                    <a:pt x="79050" y="173070"/>
                  </a:lnTo>
                  <a:lnTo>
                    <a:pt x="83647" y="174911"/>
                  </a:lnTo>
                  <a:lnTo>
                    <a:pt x="87505" y="176139"/>
                  </a:lnTo>
                  <a:lnTo>
                    <a:pt x="90871" y="176957"/>
                  </a:lnTo>
                  <a:lnTo>
                    <a:pt x="93909" y="177502"/>
                  </a:lnTo>
                  <a:lnTo>
                    <a:pt x="97522" y="177866"/>
                  </a:lnTo>
                  <a:lnTo>
                    <a:pt x="101518" y="178109"/>
                  </a:lnTo>
                  <a:lnTo>
                    <a:pt x="110191" y="178378"/>
                  </a:lnTo>
                  <a:lnTo>
                    <a:pt x="129620" y="178565"/>
                  </a:lnTo>
                  <a:lnTo>
                    <a:pt x="133235" y="177781"/>
                  </a:lnTo>
                  <a:lnTo>
                    <a:pt x="137233" y="176464"/>
                  </a:lnTo>
                  <a:lnTo>
                    <a:pt x="141485" y="174793"/>
                  </a:lnTo>
                  <a:lnTo>
                    <a:pt x="145114" y="173678"/>
                  </a:lnTo>
                  <a:lnTo>
                    <a:pt x="148328" y="172935"/>
                  </a:lnTo>
                  <a:lnTo>
                    <a:pt x="151263" y="172440"/>
                  </a:lnTo>
                  <a:lnTo>
                    <a:pt x="154808" y="172110"/>
                  </a:lnTo>
                  <a:lnTo>
                    <a:pt x="158758" y="171890"/>
                  </a:lnTo>
                  <a:lnTo>
                    <a:pt x="162980" y="171743"/>
                  </a:lnTo>
                  <a:lnTo>
                    <a:pt x="165794" y="170851"/>
                  </a:lnTo>
                  <a:lnTo>
                    <a:pt x="167670" y="169463"/>
                  </a:lnTo>
                  <a:lnTo>
                    <a:pt x="172427" y="163717"/>
                  </a:lnTo>
                  <a:lnTo>
                    <a:pt x="176631" y="159282"/>
                  </a:lnTo>
                  <a:lnTo>
                    <a:pt x="181146" y="154664"/>
                  </a:lnTo>
                  <a:lnTo>
                    <a:pt x="182667" y="152322"/>
                  </a:lnTo>
                  <a:lnTo>
                    <a:pt x="184357" y="147603"/>
                  </a:lnTo>
                  <a:lnTo>
                    <a:pt x="185109" y="142859"/>
                  </a:lnTo>
                  <a:lnTo>
                    <a:pt x="185591" y="137139"/>
                  </a:lnTo>
                  <a:lnTo>
                    <a:pt x="185675" y="132356"/>
                  </a:lnTo>
                  <a:lnTo>
                    <a:pt x="185699" y="125911"/>
                  </a:lnTo>
                  <a:lnTo>
                    <a:pt x="184909" y="123628"/>
                  </a:lnTo>
                  <a:lnTo>
                    <a:pt x="181914" y="118975"/>
                  </a:lnTo>
                  <a:lnTo>
                    <a:pt x="177937" y="114261"/>
                  </a:lnTo>
                  <a:lnTo>
                    <a:pt x="175766" y="111892"/>
                  </a:lnTo>
                  <a:lnTo>
                    <a:pt x="173524" y="110314"/>
                  </a:lnTo>
                  <a:lnTo>
                    <a:pt x="168916" y="108559"/>
                  </a:lnTo>
                  <a:lnTo>
                    <a:pt x="164224" y="107780"/>
                  </a:lnTo>
                  <a:lnTo>
                    <a:pt x="161861" y="107572"/>
                  </a:lnTo>
                  <a:lnTo>
                    <a:pt x="148652" y="107341"/>
                  </a:lnTo>
                  <a:lnTo>
                    <a:pt x="139573" y="107279"/>
                  </a:lnTo>
                  <a:lnTo>
                    <a:pt x="132727" y="108032"/>
                  </a:lnTo>
                  <a:lnTo>
                    <a:pt x="127369" y="109327"/>
                  </a:lnTo>
                  <a:lnTo>
                    <a:pt x="123003" y="110985"/>
                  </a:lnTo>
                  <a:lnTo>
                    <a:pt x="120093" y="112883"/>
                  </a:lnTo>
                  <a:lnTo>
                    <a:pt x="118152" y="114943"/>
                  </a:lnTo>
                  <a:lnTo>
                    <a:pt x="116859" y="117110"/>
                  </a:lnTo>
                  <a:lnTo>
                    <a:pt x="115203" y="118554"/>
                  </a:lnTo>
                  <a:lnTo>
                    <a:pt x="113305" y="119517"/>
                  </a:lnTo>
                  <a:lnTo>
                    <a:pt x="111247" y="120159"/>
                  </a:lnTo>
                  <a:lnTo>
                    <a:pt x="109080" y="122175"/>
                  </a:lnTo>
                  <a:lnTo>
                    <a:pt x="106842" y="125106"/>
                  </a:lnTo>
                  <a:lnTo>
                    <a:pt x="104556" y="128648"/>
                  </a:lnTo>
                  <a:lnTo>
                    <a:pt x="103032" y="131803"/>
                  </a:lnTo>
                  <a:lnTo>
                    <a:pt x="101339" y="137424"/>
                  </a:lnTo>
                  <a:lnTo>
                    <a:pt x="98470" y="142569"/>
                  </a:lnTo>
                  <a:lnTo>
                    <a:pt x="96594" y="145052"/>
                  </a:lnTo>
                  <a:lnTo>
                    <a:pt x="94509" y="149928"/>
                  </a:lnTo>
                  <a:lnTo>
                    <a:pt x="93582" y="154741"/>
                  </a:lnTo>
                  <a:lnTo>
                    <a:pt x="93171" y="159526"/>
                  </a:lnTo>
                  <a:lnTo>
                    <a:pt x="92987" y="164298"/>
                  </a:lnTo>
                  <a:lnTo>
                    <a:pt x="92885" y="171447"/>
                  </a:lnTo>
                  <a:lnTo>
                    <a:pt x="92843" y="181968"/>
                  </a:lnTo>
                  <a:lnTo>
                    <a:pt x="93636" y="183224"/>
                  </a:lnTo>
                  <a:lnTo>
                    <a:pt x="94958" y="184062"/>
                  </a:lnTo>
                  <a:lnTo>
                    <a:pt x="96634" y="184620"/>
                  </a:lnTo>
                  <a:lnTo>
                    <a:pt x="97751" y="185786"/>
                  </a:lnTo>
                  <a:lnTo>
                    <a:pt x="98495" y="187357"/>
                  </a:lnTo>
                  <a:lnTo>
                    <a:pt x="99985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7172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/>
              <a:t>-</a:t>
            </a: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y</a:t>
            </a:r>
            <a:r>
              <a:rPr lang="en-US" baseline="30000" dirty="0"/>
              <a:t>3</a:t>
            </a:r>
            <a:r>
              <a:rPr lang="en-US" dirty="0" smtClean="0"/>
              <a:t>)(-2x</a:t>
            </a:r>
            <a:r>
              <a:rPr lang="en-US" baseline="30000" dirty="0" smtClean="0"/>
              <a:t>6</a:t>
            </a:r>
            <a:r>
              <a:rPr lang="en-US" dirty="0" smtClean="0"/>
              <a:t>y</a:t>
            </a:r>
            <a:r>
              <a:rPr lang="en-US" baseline="30000" dirty="0" smtClean="0"/>
              <a:t>12</a:t>
            </a:r>
            <a:r>
              <a:rPr lang="en-US" dirty="0" smtClean="0"/>
              <a:t>)(-x</a:t>
            </a:r>
            <a:r>
              <a:rPr lang="en-US" baseline="30000" dirty="0"/>
              <a:t>7</a:t>
            </a:r>
            <a:r>
              <a:rPr lang="en-US" dirty="0" smtClean="0"/>
              <a:t>y</a:t>
            </a:r>
            <a:r>
              <a:rPr lang="en-US" baseline="30000" dirty="0" smtClean="0"/>
              <a:t>5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750180" y="1435893"/>
            <a:ext cx="5056668" cy="1449877"/>
            <a:chOff x="750180" y="1435893"/>
            <a:chExt cx="5056668" cy="1449877"/>
          </a:xfrm>
        </p:grpSpPr>
        <p:sp>
          <p:nvSpPr>
            <p:cNvPr id="4" name="SMARTInkAnnotation0"/>
            <p:cNvSpPr/>
            <p:nvPr/>
          </p:nvSpPr>
          <p:spPr>
            <a:xfrm>
              <a:off x="750180" y="1557631"/>
              <a:ext cx="135646" cy="13994"/>
            </a:xfrm>
            <a:custGeom>
              <a:avLst/>
              <a:gdLst/>
              <a:ahLst/>
              <a:cxnLst/>
              <a:rect l="0" t="0" r="0" b="0"/>
              <a:pathLst>
                <a:path w="135646" h="13994">
                  <a:moveTo>
                    <a:pt x="7057" y="13993"/>
                  </a:moveTo>
                  <a:lnTo>
                    <a:pt x="0" y="6937"/>
                  </a:lnTo>
                  <a:lnTo>
                    <a:pt x="3731" y="6876"/>
                  </a:lnTo>
                  <a:lnTo>
                    <a:pt x="80876" y="6850"/>
                  </a:lnTo>
                  <a:lnTo>
                    <a:pt x="83257" y="6056"/>
                  </a:lnTo>
                  <a:lnTo>
                    <a:pt x="85638" y="4733"/>
                  </a:lnTo>
                  <a:lnTo>
                    <a:pt x="88020" y="3057"/>
                  </a:lnTo>
                  <a:lnTo>
                    <a:pt x="90401" y="1940"/>
                  </a:lnTo>
                  <a:lnTo>
                    <a:pt x="92782" y="1196"/>
                  </a:lnTo>
                  <a:lnTo>
                    <a:pt x="95163" y="699"/>
                  </a:lnTo>
                  <a:lnTo>
                    <a:pt x="97545" y="368"/>
                  </a:lnTo>
                  <a:lnTo>
                    <a:pt x="99926" y="147"/>
                  </a:lnTo>
                  <a:lnTo>
                    <a:pt x="102307" y="0"/>
                  </a:lnTo>
                  <a:lnTo>
                    <a:pt x="104688" y="696"/>
                  </a:lnTo>
                  <a:lnTo>
                    <a:pt x="107070" y="1953"/>
                  </a:lnTo>
                  <a:lnTo>
                    <a:pt x="109451" y="3586"/>
                  </a:lnTo>
                  <a:lnTo>
                    <a:pt x="111832" y="4674"/>
                  </a:lnTo>
                  <a:lnTo>
                    <a:pt x="114213" y="5399"/>
                  </a:lnTo>
                  <a:lnTo>
                    <a:pt x="119946" y="6563"/>
                  </a:lnTo>
                  <a:lnTo>
                    <a:pt x="122847" y="6722"/>
                  </a:lnTo>
                  <a:lnTo>
                    <a:pt x="128170" y="6842"/>
                  </a:lnTo>
                  <a:lnTo>
                    <a:pt x="132551" y="6848"/>
                  </a:lnTo>
                  <a:lnTo>
                    <a:pt x="131995" y="6849"/>
                  </a:lnTo>
                  <a:lnTo>
                    <a:pt x="135645" y="68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917428" y="1450181"/>
              <a:ext cx="82698" cy="207170"/>
            </a:xfrm>
            <a:custGeom>
              <a:avLst/>
              <a:gdLst/>
              <a:ahLst/>
              <a:cxnLst/>
              <a:rect l="0" t="0" r="0" b="0"/>
              <a:pathLst>
                <a:path w="82698" h="207170">
                  <a:moveTo>
                    <a:pt x="4115" y="0"/>
                  </a:moveTo>
                  <a:lnTo>
                    <a:pt x="0" y="0"/>
                  </a:lnTo>
                  <a:lnTo>
                    <a:pt x="1757" y="0"/>
                  </a:lnTo>
                  <a:lnTo>
                    <a:pt x="2543" y="794"/>
                  </a:lnTo>
                  <a:lnTo>
                    <a:pt x="3067" y="2116"/>
                  </a:lnTo>
                  <a:lnTo>
                    <a:pt x="3416" y="3792"/>
                  </a:lnTo>
                  <a:lnTo>
                    <a:pt x="5921" y="7771"/>
                  </a:lnTo>
                  <a:lnTo>
                    <a:pt x="10205" y="13000"/>
                  </a:lnTo>
                  <a:lnTo>
                    <a:pt x="11350" y="14223"/>
                  </a:lnTo>
                  <a:lnTo>
                    <a:pt x="14739" y="17698"/>
                  </a:lnTo>
                  <a:lnTo>
                    <a:pt x="15960" y="19736"/>
                  </a:lnTo>
                  <a:lnTo>
                    <a:pt x="17679" y="25603"/>
                  </a:lnTo>
                  <a:lnTo>
                    <a:pt x="18081" y="27254"/>
                  </a:lnTo>
                  <a:lnTo>
                    <a:pt x="20376" y="30104"/>
                  </a:lnTo>
                  <a:lnTo>
                    <a:pt x="22100" y="31976"/>
                  </a:lnTo>
                  <a:lnTo>
                    <a:pt x="24042" y="34811"/>
                  </a:lnTo>
                  <a:lnTo>
                    <a:pt x="26131" y="38288"/>
                  </a:lnTo>
                  <a:lnTo>
                    <a:pt x="28318" y="42194"/>
                  </a:lnTo>
                  <a:lnTo>
                    <a:pt x="30747" y="48651"/>
                  </a:lnTo>
                  <a:lnTo>
                    <a:pt x="31395" y="51484"/>
                  </a:lnTo>
                  <a:lnTo>
                    <a:pt x="32620" y="54166"/>
                  </a:lnTo>
                  <a:lnTo>
                    <a:pt x="34231" y="56748"/>
                  </a:lnTo>
                  <a:lnTo>
                    <a:pt x="36099" y="59263"/>
                  </a:lnTo>
                  <a:lnTo>
                    <a:pt x="38174" y="64175"/>
                  </a:lnTo>
                  <a:lnTo>
                    <a:pt x="39890" y="69797"/>
                  </a:lnTo>
                  <a:lnTo>
                    <a:pt x="41459" y="73519"/>
                  </a:lnTo>
                  <a:lnTo>
                    <a:pt x="43299" y="77587"/>
                  </a:lnTo>
                  <a:lnTo>
                    <a:pt x="44525" y="81094"/>
                  </a:lnTo>
                  <a:lnTo>
                    <a:pt x="45888" y="87106"/>
                  </a:lnTo>
                  <a:lnTo>
                    <a:pt x="47045" y="89821"/>
                  </a:lnTo>
                  <a:lnTo>
                    <a:pt x="48610" y="92424"/>
                  </a:lnTo>
                  <a:lnTo>
                    <a:pt x="50447" y="94953"/>
                  </a:lnTo>
                  <a:lnTo>
                    <a:pt x="52489" y="99880"/>
                  </a:lnTo>
                  <a:lnTo>
                    <a:pt x="53396" y="104716"/>
                  </a:lnTo>
                  <a:lnTo>
                    <a:pt x="53799" y="109511"/>
                  </a:lnTo>
                  <a:lnTo>
                    <a:pt x="54700" y="112695"/>
                  </a:lnTo>
                  <a:lnTo>
                    <a:pt x="56095" y="116405"/>
                  </a:lnTo>
                  <a:lnTo>
                    <a:pt x="57818" y="120466"/>
                  </a:lnTo>
                  <a:lnTo>
                    <a:pt x="58967" y="123967"/>
                  </a:lnTo>
                  <a:lnTo>
                    <a:pt x="60244" y="129973"/>
                  </a:lnTo>
                  <a:lnTo>
                    <a:pt x="60811" y="135289"/>
                  </a:lnTo>
                  <a:lnTo>
                    <a:pt x="61064" y="141091"/>
                  </a:lnTo>
                  <a:lnTo>
                    <a:pt x="61239" y="158525"/>
                  </a:lnTo>
                  <a:lnTo>
                    <a:pt x="62041" y="161245"/>
                  </a:lnTo>
                  <a:lnTo>
                    <a:pt x="63370" y="163853"/>
                  </a:lnTo>
                  <a:lnTo>
                    <a:pt x="65050" y="166385"/>
                  </a:lnTo>
                  <a:lnTo>
                    <a:pt x="66963" y="168867"/>
                  </a:lnTo>
                  <a:lnTo>
                    <a:pt x="69033" y="171316"/>
                  </a:lnTo>
                  <a:lnTo>
                    <a:pt x="71206" y="173742"/>
                  </a:lnTo>
                  <a:lnTo>
                    <a:pt x="72655" y="176153"/>
                  </a:lnTo>
                  <a:lnTo>
                    <a:pt x="74265" y="180948"/>
                  </a:lnTo>
                  <a:lnTo>
                    <a:pt x="75488" y="183338"/>
                  </a:lnTo>
                  <a:lnTo>
                    <a:pt x="77097" y="185726"/>
                  </a:lnTo>
                  <a:lnTo>
                    <a:pt x="78963" y="188111"/>
                  </a:lnTo>
                  <a:lnTo>
                    <a:pt x="80208" y="191288"/>
                  </a:lnTo>
                  <a:lnTo>
                    <a:pt x="81037" y="194994"/>
                  </a:lnTo>
                  <a:lnTo>
                    <a:pt x="82697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2543175" y="1557337"/>
              <a:ext cx="100013" cy="7145"/>
            </a:xfrm>
            <a:custGeom>
              <a:avLst/>
              <a:gdLst/>
              <a:ahLst/>
              <a:cxnLst/>
              <a:rect l="0" t="0" r="0" b="0"/>
              <a:pathLst>
                <a:path w="100013" h="7145">
                  <a:moveTo>
                    <a:pt x="7143" y="7144"/>
                  </a:moveTo>
                  <a:lnTo>
                    <a:pt x="0" y="7144"/>
                  </a:lnTo>
                  <a:lnTo>
                    <a:pt x="48602" y="7144"/>
                  </a:lnTo>
                  <a:lnTo>
                    <a:pt x="50658" y="6350"/>
                  </a:lnTo>
                  <a:lnTo>
                    <a:pt x="53615" y="5027"/>
                  </a:lnTo>
                  <a:lnTo>
                    <a:pt x="62184" y="993"/>
                  </a:lnTo>
                  <a:lnTo>
                    <a:pt x="63681" y="662"/>
                  </a:lnTo>
                  <a:lnTo>
                    <a:pt x="65472" y="441"/>
                  </a:lnTo>
                  <a:lnTo>
                    <a:pt x="67461" y="294"/>
                  </a:lnTo>
                  <a:lnTo>
                    <a:pt x="69580" y="196"/>
                  </a:lnTo>
                  <a:lnTo>
                    <a:pt x="74051" y="87"/>
                  </a:lnTo>
                  <a:lnTo>
                    <a:pt x="99681" y="0"/>
                  </a:lnTo>
                  <a:lnTo>
                    <a:pt x="92953" y="0"/>
                  </a:lnTo>
                  <a:lnTo>
                    <a:pt x="1000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2678906" y="1435893"/>
              <a:ext cx="14288" cy="239639"/>
            </a:xfrm>
            <a:custGeom>
              <a:avLst/>
              <a:gdLst/>
              <a:ahLst/>
              <a:cxnLst/>
              <a:rect l="0" t="0" r="0" b="0"/>
              <a:pathLst>
                <a:path w="14288" h="239639">
                  <a:moveTo>
                    <a:pt x="14287" y="0"/>
                  </a:moveTo>
                  <a:lnTo>
                    <a:pt x="7438" y="6850"/>
                  </a:lnTo>
                  <a:lnTo>
                    <a:pt x="8134" y="7742"/>
                  </a:lnTo>
                  <a:lnTo>
                    <a:pt x="9391" y="9130"/>
                  </a:lnTo>
                  <a:lnTo>
                    <a:pt x="13320" y="13269"/>
                  </a:lnTo>
                  <a:lnTo>
                    <a:pt x="12849" y="14402"/>
                  </a:lnTo>
                  <a:lnTo>
                    <a:pt x="11741" y="15952"/>
                  </a:lnTo>
                  <a:lnTo>
                    <a:pt x="10208" y="17778"/>
                  </a:lnTo>
                  <a:lnTo>
                    <a:pt x="9187" y="19790"/>
                  </a:lnTo>
                  <a:lnTo>
                    <a:pt x="8506" y="21924"/>
                  </a:lnTo>
                  <a:lnTo>
                    <a:pt x="7413" y="27262"/>
                  </a:lnTo>
                  <a:lnTo>
                    <a:pt x="7223" y="31978"/>
                  </a:lnTo>
                  <a:lnTo>
                    <a:pt x="7990" y="34019"/>
                  </a:lnTo>
                  <a:lnTo>
                    <a:pt x="9296" y="36173"/>
                  </a:lnTo>
                  <a:lnTo>
                    <a:pt x="10960" y="38403"/>
                  </a:lnTo>
                  <a:lnTo>
                    <a:pt x="12069" y="40683"/>
                  </a:lnTo>
                  <a:lnTo>
                    <a:pt x="12808" y="42997"/>
                  </a:lnTo>
                  <a:lnTo>
                    <a:pt x="13301" y="45334"/>
                  </a:lnTo>
                  <a:lnTo>
                    <a:pt x="12836" y="47685"/>
                  </a:lnTo>
                  <a:lnTo>
                    <a:pt x="11732" y="50046"/>
                  </a:lnTo>
                  <a:lnTo>
                    <a:pt x="10203" y="52414"/>
                  </a:lnTo>
                  <a:lnTo>
                    <a:pt x="9183" y="54787"/>
                  </a:lnTo>
                  <a:lnTo>
                    <a:pt x="8503" y="57162"/>
                  </a:lnTo>
                  <a:lnTo>
                    <a:pt x="8050" y="59539"/>
                  </a:lnTo>
                  <a:lnTo>
                    <a:pt x="7748" y="61918"/>
                  </a:lnTo>
                  <a:lnTo>
                    <a:pt x="7323" y="69058"/>
                  </a:lnTo>
                  <a:lnTo>
                    <a:pt x="7223" y="73820"/>
                  </a:lnTo>
                  <a:lnTo>
                    <a:pt x="7167" y="84755"/>
                  </a:lnTo>
                  <a:lnTo>
                    <a:pt x="6366" y="88254"/>
                  </a:lnTo>
                  <a:lnTo>
                    <a:pt x="5037" y="91380"/>
                  </a:lnTo>
                  <a:lnTo>
                    <a:pt x="3358" y="94257"/>
                  </a:lnTo>
                  <a:lnTo>
                    <a:pt x="2239" y="96969"/>
                  </a:lnTo>
                  <a:lnTo>
                    <a:pt x="1492" y="99571"/>
                  </a:lnTo>
                  <a:lnTo>
                    <a:pt x="995" y="102100"/>
                  </a:lnTo>
                  <a:lnTo>
                    <a:pt x="663" y="105373"/>
                  </a:lnTo>
                  <a:lnTo>
                    <a:pt x="442" y="109142"/>
                  </a:lnTo>
                  <a:lnTo>
                    <a:pt x="196" y="117564"/>
                  </a:lnTo>
                  <a:lnTo>
                    <a:pt x="5" y="148176"/>
                  </a:lnTo>
                  <a:lnTo>
                    <a:pt x="0" y="177320"/>
                  </a:lnTo>
                  <a:lnTo>
                    <a:pt x="794" y="180919"/>
                  </a:lnTo>
                  <a:lnTo>
                    <a:pt x="2117" y="184113"/>
                  </a:lnTo>
                  <a:lnTo>
                    <a:pt x="3792" y="187036"/>
                  </a:lnTo>
                  <a:lnTo>
                    <a:pt x="4910" y="189778"/>
                  </a:lnTo>
                  <a:lnTo>
                    <a:pt x="5654" y="192400"/>
                  </a:lnTo>
                  <a:lnTo>
                    <a:pt x="6151" y="194942"/>
                  </a:lnTo>
                  <a:lnTo>
                    <a:pt x="6482" y="198224"/>
                  </a:lnTo>
                  <a:lnTo>
                    <a:pt x="6702" y="201999"/>
                  </a:lnTo>
                  <a:lnTo>
                    <a:pt x="6948" y="209634"/>
                  </a:lnTo>
                  <a:lnTo>
                    <a:pt x="7105" y="221003"/>
                  </a:lnTo>
                  <a:lnTo>
                    <a:pt x="7136" y="227100"/>
                  </a:lnTo>
                  <a:lnTo>
                    <a:pt x="7932" y="228393"/>
                  </a:lnTo>
                  <a:lnTo>
                    <a:pt x="9257" y="230050"/>
                  </a:lnTo>
                  <a:lnTo>
                    <a:pt x="13294" y="234619"/>
                  </a:lnTo>
                  <a:lnTo>
                    <a:pt x="13625" y="235788"/>
                  </a:lnTo>
                  <a:lnTo>
                    <a:pt x="13993" y="239203"/>
                  </a:lnTo>
                  <a:lnTo>
                    <a:pt x="13297" y="239638"/>
                  </a:lnTo>
                  <a:lnTo>
                    <a:pt x="12040" y="239134"/>
                  </a:lnTo>
                  <a:lnTo>
                    <a:pt x="7144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3071812" y="2450306"/>
              <a:ext cx="314326" cy="14288"/>
            </a:xfrm>
            <a:custGeom>
              <a:avLst/>
              <a:gdLst/>
              <a:ahLst/>
              <a:cxnLst/>
              <a:rect l="0" t="0" r="0" b="0"/>
              <a:pathLst>
                <a:path w="314326" h="14288">
                  <a:moveTo>
                    <a:pt x="0" y="0"/>
                  </a:moveTo>
                  <a:lnTo>
                    <a:pt x="3793" y="3792"/>
                  </a:lnTo>
                  <a:lnTo>
                    <a:pt x="5704" y="4909"/>
                  </a:lnTo>
                  <a:lnTo>
                    <a:pt x="7771" y="5654"/>
                  </a:lnTo>
                  <a:lnTo>
                    <a:pt x="9943" y="6150"/>
                  </a:lnTo>
                  <a:lnTo>
                    <a:pt x="11391" y="7275"/>
                  </a:lnTo>
                  <a:lnTo>
                    <a:pt x="12357" y="8819"/>
                  </a:lnTo>
                  <a:lnTo>
                    <a:pt x="13000" y="10642"/>
                  </a:lnTo>
                  <a:lnTo>
                    <a:pt x="14223" y="11857"/>
                  </a:lnTo>
                  <a:lnTo>
                    <a:pt x="15832" y="12667"/>
                  </a:lnTo>
                  <a:lnTo>
                    <a:pt x="17699" y="13207"/>
                  </a:lnTo>
                  <a:lnTo>
                    <a:pt x="20530" y="13567"/>
                  </a:lnTo>
                  <a:lnTo>
                    <a:pt x="27910" y="13967"/>
                  </a:lnTo>
                  <a:lnTo>
                    <a:pt x="36482" y="14145"/>
                  </a:lnTo>
                  <a:lnTo>
                    <a:pt x="128712" y="14287"/>
                  </a:lnTo>
                  <a:lnTo>
                    <a:pt x="135021" y="13493"/>
                  </a:lnTo>
                  <a:lnTo>
                    <a:pt x="140814" y="12171"/>
                  </a:lnTo>
                  <a:lnTo>
                    <a:pt x="146264" y="10495"/>
                  </a:lnTo>
                  <a:lnTo>
                    <a:pt x="152278" y="9378"/>
                  </a:lnTo>
                  <a:lnTo>
                    <a:pt x="158669" y="8633"/>
                  </a:lnTo>
                  <a:lnTo>
                    <a:pt x="165310" y="8136"/>
                  </a:lnTo>
                  <a:lnTo>
                    <a:pt x="172119" y="7805"/>
                  </a:lnTo>
                  <a:lnTo>
                    <a:pt x="186035" y="7437"/>
                  </a:lnTo>
                  <a:lnTo>
                    <a:pt x="314325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3078956" y="2557470"/>
              <a:ext cx="428626" cy="11252"/>
            </a:xfrm>
            <a:custGeom>
              <a:avLst/>
              <a:gdLst/>
              <a:ahLst/>
              <a:cxnLst/>
              <a:rect l="0" t="0" r="0" b="0"/>
              <a:pathLst>
                <a:path w="428626" h="11252">
                  <a:moveTo>
                    <a:pt x="0" y="7136"/>
                  </a:moveTo>
                  <a:lnTo>
                    <a:pt x="20585" y="7136"/>
                  </a:lnTo>
                  <a:lnTo>
                    <a:pt x="24042" y="7930"/>
                  </a:lnTo>
                  <a:lnTo>
                    <a:pt x="27141" y="9252"/>
                  </a:lnTo>
                  <a:lnTo>
                    <a:pt x="30000" y="10928"/>
                  </a:lnTo>
                  <a:lnTo>
                    <a:pt x="34287" y="11251"/>
                  </a:lnTo>
                  <a:lnTo>
                    <a:pt x="39527" y="10674"/>
                  </a:lnTo>
                  <a:lnTo>
                    <a:pt x="45401" y="9494"/>
                  </a:lnTo>
                  <a:lnTo>
                    <a:pt x="50111" y="8708"/>
                  </a:lnTo>
                  <a:lnTo>
                    <a:pt x="54045" y="8184"/>
                  </a:lnTo>
                  <a:lnTo>
                    <a:pt x="57461" y="7835"/>
                  </a:lnTo>
                  <a:lnTo>
                    <a:pt x="62914" y="7602"/>
                  </a:lnTo>
                  <a:lnTo>
                    <a:pt x="84169" y="7274"/>
                  </a:lnTo>
                  <a:lnTo>
                    <a:pt x="189466" y="7136"/>
                  </a:lnTo>
                  <a:lnTo>
                    <a:pt x="198542" y="6343"/>
                  </a:lnTo>
                  <a:lnTo>
                    <a:pt x="207767" y="5019"/>
                  </a:lnTo>
                  <a:lnTo>
                    <a:pt x="217093" y="3344"/>
                  </a:lnTo>
                  <a:lnTo>
                    <a:pt x="226485" y="2226"/>
                  </a:lnTo>
                  <a:lnTo>
                    <a:pt x="235921" y="1482"/>
                  </a:lnTo>
                  <a:lnTo>
                    <a:pt x="245387" y="985"/>
                  </a:lnTo>
                  <a:lnTo>
                    <a:pt x="264371" y="433"/>
                  </a:lnTo>
                  <a:lnTo>
                    <a:pt x="324846" y="18"/>
                  </a:lnTo>
                  <a:lnTo>
                    <a:pt x="348928" y="0"/>
                  </a:lnTo>
                  <a:lnTo>
                    <a:pt x="356443" y="791"/>
                  </a:lnTo>
                  <a:lnTo>
                    <a:pt x="363835" y="2112"/>
                  </a:lnTo>
                  <a:lnTo>
                    <a:pt x="371144" y="3787"/>
                  </a:lnTo>
                  <a:lnTo>
                    <a:pt x="377605" y="4903"/>
                  </a:lnTo>
                  <a:lnTo>
                    <a:pt x="383499" y="5647"/>
                  </a:lnTo>
                  <a:lnTo>
                    <a:pt x="389016" y="6143"/>
                  </a:lnTo>
                  <a:lnTo>
                    <a:pt x="394281" y="6474"/>
                  </a:lnTo>
                  <a:lnTo>
                    <a:pt x="404365" y="6842"/>
                  </a:lnTo>
                  <a:lnTo>
                    <a:pt x="419613" y="7110"/>
                  </a:lnTo>
                  <a:lnTo>
                    <a:pt x="428625" y="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3750468" y="2436018"/>
              <a:ext cx="235745" cy="21432"/>
            </a:xfrm>
            <a:custGeom>
              <a:avLst/>
              <a:gdLst/>
              <a:ahLst/>
              <a:cxnLst/>
              <a:rect l="0" t="0" r="0" b="0"/>
              <a:pathLst>
                <a:path w="235745" h="21432">
                  <a:moveTo>
                    <a:pt x="0" y="14288"/>
                  </a:moveTo>
                  <a:lnTo>
                    <a:pt x="6151" y="20438"/>
                  </a:lnTo>
                  <a:lnTo>
                    <a:pt x="8819" y="20990"/>
                  </a:lnTo>
                  <a:lnTo>
                    <a:pt x="14784" y="21301"/>
                  </a:lnTo>
                  <a:lnTo>
                    <a:pt x="23911" y="21406"/>
                  </a:lnTo>
                  <a:lnTo>
                    <a:pt x="49039" y="21431"/>
                  </a:lnTo>
                  <a:lnTo>
                    <a:pt x="61267" y="19843"/>
                  </a:lnTo>
                  <a:lnTo>
                    <a:pt x="126050" y="10123"/>
                  </a:lnTo>
                  <a:lnTo>
                    <a:pt x="134039" y="9130"/>
                  </a:lnTo>
                  <a:lnTo>
                    <a:pt x="140954" y="8468"/>
                  </a:lnTo>
                  <a:lnTo>
                    <a:pt x="147151" y="8027"/>
                  </a:lnTo>
                  <a:lnTo>
                    <a:pt x="152869" y="7732"/>
                  </a:lnTo>
                  <a:lnTo>
                    <a:pt x="158269" y="6743"/>
                  </a:lnTo>
                  <a:lnTo>
                    <a:pt x="163457" y="5289"/>
                  </a:lnTo>
                  <a:lnTo>
                    <a:pt x="168502" y="3526"/>
                  </a:lnTo>
                  <a:lnTo>
                    <a:pt x="172660" y="2351"/>
                  </a:lnTo>
                  <a:lnTo>
                    <a:pt x="176226" y="1567"/>
                  </a:lnTo>
                  <a:lnTo>
                    <a:pt x="179396" y="1045"/>
                  </a:lnTo>
                  <a:lnTo>
                    <a:pt x="183098" y="697"/>
                  </a:lnTo>
                  <a:lnTo>
                    <a:pt x="187152" y="465"/>
                  </a:lnTo>
                  <a:lnTo>
                    <a:pt x="195098" y="207"/>
                  </a:lnTo>
                  <a:lnTo>
                    <a:pt x="206666" y="41"/>
                  </a:lnTo>
                  <a:lnTo>
                    <a:pt x="2357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4071937" y="2307735"/>
              <a:ext cx="350045" cy="364021"/>
            </a:xfrm>
            <a:custGeom>
              <a:avLst/>
              <a:gdLst/>
              <a:ahLst/>
              <a:cxnLst/>
              <a:rect l="0" t="0" r="0" b="0"/>
              <a:pathLst>
                <a:path w="350045" h="364021">
                  <a:moveTo>
                    <a:pt x="0" y="35414"/>
                  </a:moveTo>
                  <a:lnTo>
                    <a:pt x="3792" y="31622"/>
                  </a:lnTo>
                  <a:lnTo>
                    <a:pt x="5703" y="30505"/>
                  </a:lnTo>
                  <a:lnTo>
                    <a:pt x="13000" y="28565"/>
                  </a:lnTo>
                  <a:lnTo>
                    <a:pt x="17698" y="24566"/>
                  </a:lnTo>
                  <a:lnTo>
                    <a:pt x="20531" y="23419"/>
                  </a:lnTo>
                  <a:lnTo>
                    <a:pt x="31307" y="21012"/>
                  </a:lnTo>
                  <a:lnTo>
                    <a:pt x="40673" y="15625"/>
                  </a:lnTo>
                  <a:lnTo>
                    <a:pt x="48769" y="11274"/>
                  </a:lnTo>
                  <a:lnTo>
                    <a:pt x="57658" y="8810"/>
                  </a:lnTo>
                  <a:lnTo>
                    <a:pt x="66901" y="7715"/>
                  </a:lnTo>
                  <a:lnTo>
                    <a:pt x="76300" y="7229"/>
                  </a:lnTo>
                  <a:lnTo>
                    <a:pt x="81824" y="6305"/>
                  </a:lnTo>
                  <a:lnTo>
                    <a:pt x="87886" y="4896"/>
                  </a:lnTo>
                  <a:lnTo>
                    <a:pt x="94310" y="3163"/>
                  </a:lnTo>
                  <a:lnTo>
                    <a:pt x="103563" y="1237"/>
                  </a:lnTo>
                  <a:lnTo>
                    <a:pt x="111909" y="380"/>
                  </a:lnTo>
                  <a:lnTo>
                    <a:pt x="117469" y="152"/>
                  </a:lnTo>
                  <a:lnTo>
                    <a:pt x="123556" y="0"/>
                  </a:lnTo>
                  <a:lnTo>
                    <a:pt x="129203" y="692"/>
                  </a:lnTo>
                  <a:lnTo>
                    <a:pt x="139709" y="3578"/>
                  </a:lnTo>
                  <a:lnTo>
                    <a:pt x="149670" y="5390"/>
                  </a:lnTo>
                  <a:lnTo>
                    <a:pt x="159389" y="6195"/>
                  </a:lnTo>
                  <a:lnTo>
                    <a:pt x="169000" y="6553"/>
                  </a:lnTo>
                  <a:lnTo>
                    <a:pt x="178563" y="8829"/>
                  </a:lnTo>
                  <a:lnTo>
                    <a:pt x="183336" y="10547"/>
                  </a:lnTo>
                  <a:lnTo>
                    <a:pt x="192868" y="18042"/>
                  </a:lnTo>
                  <a:lnTo>
                    <a:pt x="205572" y="29389"/>
                  </a:lnTo>
                  <a:lnTo>
                    <a:pt x="220392" y="43304"/>
                  </a:lnTo>
                  <a:lnTo>
                    <a:pt x="231066" y="54168"/>
                  </a:lnTo>
                  <a:lnTo>
                    <a:pt x="238975" y="62998"/>
                  </a:lnTo>
                  <a:lnTo>
                    <a:pt x="245042" y="70472"/>
                  </a:lnTo>
                  <a:lnTo>
                    <a:pt x="251782" y="80894"/>
                  </a:lnTo>
                  <a:lnTo>
                    <a:pt x="255572" y="88965"/>
                  </a:lnTo>
                  <a:lnTo>
                    <a:pt x="259902" y="97844"/>
                  </a:lnTo>
                  <a:lnTo>
                    <a:pt x="262356" y="107082"/>
                  </a:lnTo>
                  <a:lnTo>
                    <a:pt x="263446" y="116479"/>
                  </a:lnTo>
                  <a:lnTo>
                    <a:pt x="263931" y="125947"/>
                  </a:lnTo>
                  <a:lnTo>
                    <a:pt x="264147" y="137564"/>
                  </a:lnTo>
                  <a:lnTo>
                    <a:pt x="264204" y="143995"/>
                  </a:lnTo>
                  <a:lnTo>
                    <a:pt x="263449" y="149870"/>
                  </a:lnTo>
                  <a:lnTo>
                    <a:pt x="260492" y="160632"/>
                  </a:lnTo>
                  <a:lnTo>
                    <a:pt x="258650" y="170706"/>
                  </a:lnTo>
                  <a:lnTo>
                    <a:pt x="257037" y="180475"/>
                  </a:lnTo>
                  <a:lnTo>
                    <a:pt x="253674" y="190109"/>
                  </a:lnTo>
                  <a:lnTo>
                    <a:pt x="249534" y="201799"/>
                  </a:lnTo>
                  <a:lnTo>
                    <a:pt x="247318" y="208250"/>
                  </a:lnTo>
                  <a:lnTo>
                    <a:pt x="245048" y="214138"/>
                  </a:lnTo>
                  <a:lnTo>
                    <a:pt x="240408" y="224914"/>
                  </a:lnTo>
                  <a:lnTo>
                    <a:pt x="235700" y="234995"/>
                  </a:lnTo>
                  <a:lnTo>
                    <a:pt x="230168" y="244767"/>
                  </a:lnTo>
                  <a:lnTo>
                    <a:pt x="222418" y="254402"/>
                  </a:lnTo>
                  <a:lnTo>
                    <a:pt x="213682" y="263975"/>
                  </a:lnTo>
                  <a:lnTo>
                    <a:pt x="205301" y="273522"/>
                  </a:lnTo>
                  <a:lnTo>
                    <a:pt x="198930" y="283057"/>
                  </a:lnTo>
                  <a:lnTo>
                    <a:pt x="191336" y="292586"/>
                  </a:lnTo>
                  <a:lnTo>
                    <a:pt x="182669" y="301319"/>
                  </a:lnTo>
                  <a:lnTo>
                    <a:pt x="173527" y="307846"/>
                  </a:lnTo>
                  <a:lnTo>
                    <a:pt x="164171" y="315510"/>
                  </a:lnTo>
                  <a:lnTo>
                    <a:pt x="154720" y="323414"/>
                  </a:lnTo>
                  <a:lnTo>
                    <a:pt x="145230" y="329573"/>
                  </a:lnTo>
                  <a:lnTo>
                    <a:pt x="135720" y="334955"/>
                  </a:lnTo>
                  <a:lnTo>
                    <a:pt x="130961" y="337502"/>
                  </a:lnTo>
                  <a:lnTo>
                    <a:pt x="121440" y="340332"/>
                  </a:lnTo>
                  <a:lnTo>
                    <a:pt x="111917" y="342383"/>
                  </a:lnTo>
                  <a:lnTo>
                    <a:pt x="102393" y="345941"/>
                  </a:lnTo>
                  <a:lnTo>
                    <a:pt x="92868" y="348051"/>
                  </a:lnTo>
                  <a:lnTo>
                    <a:pt x="84138" y="348989"/>
                  </a:lnTo>
                  <a:lnTo>
                    <a:pt x="73965" y="349517"/>
                  </a:lnTo>
                  <a:lnTo>
                    <a:pt x="65682" y="349641"/>
                  </a:lnTo>
                  <a:lnTo>
                    <a:pt x="62045" y="348880"/>
                  </a:lnTo>
                  <a:lnTo>
                    <a:pt x="53132" y="344810"/>
                  </a:lnTo>
                  <a:lnTo>
                    <a:pt x="45464" y="343252"/>
                  </a:lnTo>
                  <a:lnTo>
                    <a:pt x="40580" y="342887"/>
                  </a:lnTo>
                  <a:lnTo>
                    <a:pt x="38960" y="341996"/>
                  </a:lnTo>
                  <a:lnTo>
                    <a:pt x="37879" y="340609"/>
                  </a:lnTo>
                  <a:lnTo>
                    <a:pt x="36146" y="336471"/>
                  </a:lnTo>
                  <a:lnTo>
                    <a:pt x="35735" y="326673"/>
                  </a:lnTo>
                  <a:lnTo>
                    <a:pt x="35723" y="318460"/>
                  </a:lnTo>
                  <a:lnTo>
                    <a:pt x="36515" y="316980"/>
                  </a:lnTo>
                  <a:lnTo>
                    <a:pt x="37837" y="315994"/>
                  </a:lnTo>
                  <a:lnTo>
                    <a:pt x="39512" y="315336"/>
                  </a:lnTo>
                  <a:lnTo>
                    <a:pt x="48698" y="308577"/>
                  </a:lnTo>
                  <a:lnTo>
                    <a:pt x="56304" y="304193"/>
                  </a:lnTo>
                  <a:lnTo>
                    <a:pt x="65718" y="297262"/>
                  </a:lnTo>
                  <a:lnTo>
                    <a:pt x="75246" y="292550"/>
                  </a:lnTo>
                  <a:lnTo>
                    <a:pt x="81120" y="290182"/>
                  </a:lnTo>
                  <a:lnTo>
                    <a:pt x="91880" y="285434"/>
                  </a:lnTo>
                  <a:lnTo>
                    <a:pt x="96972" y="283057"/>
                  </a:lnTo>
                  <a:lnTo>
                    <a:pt x="102748" y="281472"/>
                  </a:lnTo>
                  <a:lnTo>
                    <a:pt x="108980" y="280415"/>
                  </a:lnTo>
                  <a:lnTo>
                    <a:pt x="115516" y="279711"/>
                  </a:lnTo>
                  <a:lnTo>
                    <a:pt x="121461" y="278447"/>
                  </a:lnTo>
                  <a:lnTo>
                    <a:pt x="132299" y="274927"/>
                  </a:lnTo>
                  <a:lnTo>
                    <a:pt x="142408" y="272833"/>
                  </a:lnTo>
                  <a:lnTo>
                    <a:pt x="152986" y="271903"/>
                  </a:lnTo>
                  <a:lnTo>
                    <a:pt x="159141" y="271655"/>
                  </a:lnTo>
                  <a:lnTo>
                    <a:pt x="165625" y="271489"/>
                  </a:lnTo>
                  <a:lnTo>
                    <a:pt x="172329" y="272173"/>
                  </a:lnTo>
                  <a:lnTo>
                    <a:pt x="179180" y="273422"/>
                  </a:lnTo>
                  <a:lnTo>
                    <a:pt x="186128" y="275049"/>
                  </a:lnTo>
                  <a:lnTo>
                    <a:pt x="192348" y="276133"/>
                  </a:lnTo>
                  <a:lnTo>
                    <a:pt x="198082" y="276856"/>
                  </a:lnTo>
                  <a:lnTo>
                    <a:pt x="203492" y="277338"/>
                  </a:lnTo>
                  <a:lnTo>
                    <a:pt x="209480" y="278453"/>
                  </a:lnTo>
                  <a:lnTo>
                    <a:pt x="215853" y="279990"/>
                  </a:lnTo>
                  <a:lnTo>
                    <a:pt x="222484" y="281809"/>
                  </a:lnTo>
                  <a:lnTo>
                    <a:pt x="228491" y="283815"/>
                  </a:lnTo>
                  <a:lnTo>
                    <a:pt x="245325" y="290430"/>
                  </a:lnTo>
                  <a:lnTo>
                    <a:pt x="258258" y="295069"/>
                  </a:lnTo>
                  <a:lnTo>
                    <a:pt x="264247" y="297418"/>
                  </a:lnTo>
                  <a:lnTo>
                    <a:pt x="275135" y="302144"/>
                  </a:lnTo>
                  <a:lnTo>
                    <a:pt x="285817" y="309278"/>
                  </a:lnTo>
                  <a:lnTo>
                    <a:pt x="300082" y="319590"/>
                  </a:lnTo>
                  <a:lnTo>
                    <a:pt x="316736" y="332021"/>
                  </a:lnTo>
                  <a:lnTo>
                    <a:pt x="327839" y="341102"/>
                  </a:lnTo>
                  <a:lnTo>
                    <a:pt x="335240" y="347950"/>
                  </a:lnTo>
                  <a:lnTo>
                    <a:pt x="350029" y="364011"/>
                  </a:lnTo>
                  <a:lnTo>
                    <a:pt x="350038" y="364020"/>
                  </a:lnTo>
                  <a:lnTo>
                    <a:pt x="350044" y="3568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4564856" y="2478881"/>
              <a:ext cx="242888" cy="214313"/>
            </a:xfrm>
            <a:custGeom>
              <a:avLst/>
              <a:gdLst/>
              <a:ahLst/>
              <a:cxnLst/>
              <a:rect l="0" t="0" r="0" b="0"/>
              <a:pathLst>
                <a:path w="242888" h="214313">
                  <a:moveTo>
                    <a:pt x="0" y="0"/>
                  </a:moveTo>
                  <a:lnTo>
                    <a:pt x="0" y="13000"/>
                  </a:lnTo>
                  <a:lnTo>
                    <a:pt x="794" y="13429"/>
                  </a:lnTo>
                  <a:lnTo>
                    <a:pt x="3792" y="13906"/>
                  </a:lnTo>
                  <a:lnTo>
                    <a:pt x="4910" y="14827"/>
                  </a:lnTo>
                  <a:lnTo>
                    <a:pt x="5654" y="16234"/>
                  </a:lnTo>
                  <a:lnTo>
                    <a:pt x="6482" y="19915"/>
                  </a:lnTo>
                  <a:lnTo>
                    <a:pt x="6849" y="24197"/>
                  </a:lnTo>
                  <a:lnTo>
                    <a:pt x="7741" y="26450"/>
                  </a:lnTo>
                  <a:lnTo>
                    <a:pt x="10849" y="31070"/>
                  </a:lnTo>
                  <a:lnTo>
                    <a:pt x="14876" y="35769"/>
                  </a:lnTo>
                  <a:lnTo>
                    <a:pt x="19311" y="40504"/>
                  </a:lnTo>
                  <a:lnTo>
                    <a:pt x="23929" y="45254"/>
                  </a:lnTo>
                  <a:lnTo>
                    <a:pt x="26271" y="48425"/>
                  </a:lnTo>
                  <a:lnTo>
                    <a:pt x="28627" y="52127"/>
                  </a:lnTo>
                  <a:lnTo>
                    <a:pt x="30990" y="56183"/>
                  </a:lnTo>
                  <a:lnTo>
                    <a:pt x="35734" y="62805"/>
                  </a:lnTo>
                  <a:lnTo>
                    <a:pt x="40488" y="68395"/>
                  </a:lnTo>
                  <a:lnTo>
                    <a:pt x="45247" y="73525"/>
                  </a:lnTo>
                  <a:lnTo>
                    <a:pt x="65683" y="94231"/>
                  </a:lnTo>
                  <a:lnTo>
                    <a:pt x="73113" y="99559"/>
                  </a:lnTo>
                  <a:lnTo>
                    <a:pt x="77317" y="102092"/>
                  </a:lnTo>
                  <a:lnTo>
                    <a:pt x="84105" y="107022"/>
                  </a:lnTo>
                  <a:lnTo>
                    <a:pt x="90561" y="112653"/>
                  </a:lnTo>
                  <a:lnTo>
                    <a:pt x="98722" y="120447"/>
                  </a:lnTo>
                  <a:lnTo>
                    <a:pt x="103121" y="123954"/>
                  </a:lnTo>
                  <a:lnTo>
                    <a:pt x="107641" y="127086"/>
                  </a:lnTo>
                  <a:lnTo>
                    <a:pt x="112242" y="129968"/>
                  </a:lnTo>
                  <a:lnTo>
                    <a:pt x="116896" y="132683"/>
                  </a:lnTo>
                  <a:lnTo>
                    <a:pt x="121587" y="135286"/>
                  </a:lnTo>
                  <a:lnTo>
                    <a:pt x="131032" y="140296"/>
                  </a:lnTo>
                  <a:lnTo>
                    <a:pt x="169072" y="159536"/>
                  </a:lnTo>
                  <a:lnTo>
                    <a:pt x="173039" y="162713"/>
                  </a:lnTo>
                  <a:lnTo>
                    <a:pt x="176478" y="166419"/>
                  </a:lnTo>
                  <a:lnTo>
                    <a:pt x="179564" y="170477"/>
                  </a:lnTo>
                  <a:lnTo>
                    <a:pt x="183209" y="173976"/>
                  </a:lnTo>
                  <a:lnTo>
                    <a:pt x="187227" y="177103"/>
                  </a:lnTo>
                  <a:lnTo>
                    <a:pt x="191493" y="179981"/>
                  </a:lnTo>
                  <a:lnTo>
                    <a:pt x="198349" y="185296"/>
                  </a:lnTo>
                  <a:lnTo>
                    <a:pt x="204043" y="190303"/>
                  </a:lnTo>
                  <a:lnTo>
                    <a:pt x="209219" y="195175"/>
                  </a:lnTo>
                  <a:lnTo>
                    <a:pt x="211711" y="196792"/>
                  </a:lnTo>
                  <a:lnTo>
                    <a:pt x="219009" y="199861"/>
                  </a:lnTo>
                  <a:lnTo>
                    <a:pt x="226470" y="205490"/>
                  </a:lnTo>
                  <a:lnTo>
                    <a:pt x="233229" y="211857"/>
                  </a:lnTo>
                  <a:lnTo>
                    <a:pt x="234626" y="213221"/>
                  </a:lnTo>
                  <a:lnTo>
                    <a:pt x="235792" y="213585"/>
                  </a:lnTo>
                  <a:lnTo>
                    <a:pt x="242887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4614862" y="2493168"/>
              <a:ext cx="171451" cy="200026"/>
            </a:xfrm>
            <a:custGeom>
              <a:avLst/>
              <a:gdLst/>
              <a:ahLst/>
              <a:cxnLst/>
              <a:rect l="0" t="0" r="0" b="0"/>
              <a:pathLst>
                <a:path w="171451" h="200026">
                  <a:moveTo>
                    <a:pt x="171450" y="0"/>
                  </a:moveTo>
                  <a:lnTo>
                    <a:pt x="171450" y="3793"/>
                  </a:lnTo>
                  <a:lnTo>
                    <a:pt x="170657" y="5704"/>
                  </a:lnTo>
                  <a:lnTo>
                    <a:pt x="167658" y="9943"/>
                  </a:lnTo>
                  <a:lnTo>
                    <a:pt x="163679" y="14474"/>
                  </a:lnTo>
                  <a:lnTo>
                    <a:pt x="158471" y="19927"/>
                  </a:lnTo>
                  <a:lnTo>
                    <a:pt x="150865" y="27642"/>
                  </a:lnTo>
                  <a:lnTo>
                    <a:pt x="146614" y="31128"/>
                  </a:lnTo>
                  <a:lnTo>
                    <a:pt x="142193" y="34246"/>
                  </a:lnTo>
                  <a:lnTo>
                    <a:pt x="137658" y="37118"/>
                  </a:lnTo>
                  <a:lnTo>
                    <a:pt x="133841" y="40621"/>
                  </a:lnTo>
                  <a:lnTo>
                    <a:pt x="130502" y="44543"/>
                  </a:lnTo>
                  <a:lnTo>
                    <a:pt x="127483" y="48745"/>
                  </a:lnTo>
                  <a:lnTo>
                    <a:pt x="123089" y="53135"/>
                  </a:lnTo>
                  <a:lnTo>
                    <a:pt x="117778" y="57648"/>
                  </a:lnTo>
                  <a:lnTo>
                    <a:pt x="111856" y="62245"/>
                  </a:lnTo>
                  <a:lnTo>
                    <a:pt x="107114" y="66897"/>
                  </a:lnTo>
                  <a:lnTo>
                    <a:pt x="103160" y="71585"/>
                  </a:lnTo>
                  <a:lnTo>
                    <a:pt x="99730" y="76298"/>
                  </a:lnTo>
                  <a:lnTo>
                    <a:pt x="91685" y="87886"/>
                  </a:lnTo>
                  <a:lnTo>
                    <a:pt x="87317" y="94309"/>
                  </a:lnTo>
                  <a:lnTo>
                    <a:pt x="82818" y="100179"/>
                  </a:lnTo>
                  <a:lnTo>
                    <a:pt x="78230" y="105680"/>
                  </a:lnTo>
                  <a:lnTo>
                    <a:pt x="73585" y="110935"/>
                  </a:lnTo>
                  <a:lnTo>
                    <a:pt x="64190" y="121007"/>
                  </a:lnTo>
                  <a:lnTo>
                    <a:pt x="45224" y="140408"/>
                  </a:lnTo>
                  <a:lnTo>
                    <a:pt x="34742" y="150964"/>
                  </a:lnTo>
                  <a:lnTo>
                    <a:pt x="32687" y="154618"/>
                  </a:lnTo>
                  <a:lnTo>
                    <a:pt x="31316" y="158641"/>
                  </a:lnTo>
                  <a:lnTo>
                    <a:pt x="30402" y="162911"/>
                  </a:lnTo>
                  <a:lnTo>
                    <a:pt x="29000" y="166551"/>
                  </a:lnTo>
                  <a:lnTo>
                    <a:pt x="25324" y="172713"/>
                  </a:lnTo>
                  <a:lnTo>
                    <a:pt x="22439" y="175466"/>
                  </a:lnTo>
                  <a:lnTo>
                    <a:pt x="18928" y="178097"/>
                  </a:lnTo>
                  <a:lnTo>
                    <a:pt x="9472" y="184229"/>
                  </a:lnTo>
                  <a:lnTo>
                    <a:pt x="6062" y="187183"/>
                  </a:lnTo>
                  <a:lnTo>
                    <a:pt x="1197" y="191756"/>
                  </a:lnTo>
                  <a:lnTo>
                    <a:pt x="798" y="192925"/>
                  </a:lnTo>
                  <a:lnTo>
                    <a:pt x="158" y="198387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4872037" y="2321718"/>
              <a:ext cx="57151" cy="121445"/>
            </a:xfrm>
            <a:custGeom>
              <a:avLst/>
              <a:gdLst/>
              <a:ahLst/>
              <a:cxnLst/>
              <a:rect l="0" t="0" r="0" b="0"/>
              <a:pathLst>
                <a:path w="57151" h="121445">
                  <a:moveTo>
                    <a:pt x="0" y="0"/>
                  </a:moveTo>
                  <a:lnTo>
                    <a:pt x="6151" y="6151"/>
                  </a:lnTo>
                  <a:lnTo>
                    <a:pt x="6703" y="8819"/>
                  </a:lnTo>
                  <a:lnTo>
                    <a:pt x="6850" y="10642"/>
                  </a:lnTo>
                  <a:lnTo>
                    <a:pt x="7741" y="12651"/>
                  </a:lnTo>
                  <a:lnTo>
                    <a:pt x="9130" y="14784"/>
                  </a:lnTo>
                  <a:lnTo>
                    <a:pt x="10849" y="17000"/>
                  </a:lnTo>
                  <a:lnTo>
                    <a:pt x="12789" y="19271"/>
                  </a:lnTo>
                  <a:lnTo>
                    <a:pt x="14876" y="21579"/>
                  </a:lnTo>
                  <a:lnTo>
                    <a:pt x="17061" y="23911"/>
                  </a:lnTo>
                  <a:lnTo>
                    <a:pt x="18517" y="26259"/>
                  </a:lnTo>
                  <a:lnTo>
                    <a:pt x="19489" y="28619"/>
                  </a:lnTo>
                  <a:lnTo>
                    <a:pt x="20137" y="30986"/>
                  </a:lnTo>
                  <a:lnTo>
                    <a:pt x="20568" y="33357"/>
                  </a:lnTo>
                  <a:lnTo>
                    <a:pt x="20856" y="35732"/>
                  </a:lnTo>
                  <a:lnTo>
                    <a:pt x="21048" y="38109"/>
                  </a:lnTo>
                  <a:lnTo>
                    <a:pt x="21969" y="40487"/>
                  </a:lnTo>
                  <a:lnTo>
                    <a:pt x="23378" y="42867"/>
                  </a:lnTo>
                  <a:lnTo>
                    <a:pt x="25110" y="45247"/>
                  </a:lnTo>
                  <a:lnTo>
                    <a:pt x="26265" y="47627"/>
                  </a:lnTo>
                  <a:lnTo>
                    <a:pt x="27035" y="50007"/>
                  </a:lnTo>
                  <a:lnTo>
                    <a:pt x="27548" y="52388"/>
                  </a:lnTo>
                  <a:lnTo>
                    <a:pt x="27891" y="54770"/>
                  </a:lnTo>
                  <a:lnTo>
                    <a:pt x="28119" y="57150"/>
                  </a:lnTo>
                  <a:lnTo>
                    <a:pt x="28271" y="59532"/>
                  </a:lnTo>
                  <a:lnTo>
                    <a:pt x="28440" y="64294"/>
                  </a:lnTo>
                  <a:lnTo>
                    <a:pt x="28485" y="66675"/>
                  </a:lnTo>
                  <a:lnTo>
                    <a:pt x="29309" y="69057"/>
                  </a:lnTo>
                  <a:lnTo>
                    <a:pt x="30652" y="71438"/>
                  </a:lnTo>
                  <a:lnTo>
                    <a:pt x="32341" y="73819"/>
                  </a:lnTo>
                  <a:lnTo>
                    <a:pt x="34260" y="78581"/>
                  </a:lnTo>
                  <a:lnTo>
                    <a:pt x="36334" y="84931"/>
                  </a:lnTo>
                  <a:lnTo>
                    <a:pt x="38510" y="92340"/>
                  </a:lnTo>
                  <a:lnTo>
                    <a:pt x="39962" y="98072"/>
                  </a:lnTo>
                  <a:lnTo>
                    <a:pt x="40928" y="102688"/>
                  </a:lnTo>
                  <a:lnTo>
                    <a:pt x="42481" y="112006"/>
                  </a:lnTo>
                  <a:lnTo>
                    <a:pt x="43402" y="112771"/>
                  </a:lnTo>
                  <a:lnTo>
                    <a:pt x="44810" y="113281"/>
                  </a:lnTo>
                  <a:lnTo>
                    <a:pt x="49702" y="114240"/>
                  </a:lnTo>
                  <a:lnTo>
                    <a:pt x="50598" y="115054"/>
                  </a:lnTo>
                  <a:lnTo>
                    <a:pt x="57150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4964906" y="2293143"/>
              <a:ext cx="142865" cy="141759"/>
            </a:xfrm>
            <a:custGeom>
              <a:avLst/>
              <a:gdLst/>
              <a:ahLst/>
              <a:cxnLst/>
              <a:rect l="0" t="0" r="0" b="0"/>
              <a:pathLst>
                <a:path w="142865" h="141759">
                  <a:moveTo>
                    <a:pt x="114300" y="0"/>
                  </a:moveTo>
                  <a:lnTo>
                    <a:pt x="103658" y="0"/>
                  </a:lnTo>
                  <a:lnTo>
                    <a:pt x="101649" y="794"/>
                  </a:lnTo>
                  <a:lnTo>
                    <a:pt x="97300" y="3793"/>
                  </a:lnTo>
                  <a:lnTo>
                    <a:pt x="95029" y="4910"/>
                  </a:lnTo>
                  <a:lnTo>
                    <a:pt x="92722" y="5654"/>
                  </a:lnTo>
                  <a:lnTo>
                    <a:pt x="90389" y="6151"/>
                  </a:lnTo>
                  <a:lnTo>
                    <a:pt x="88041" y="6482"/>
                  </a:lnTo>
                  <a:lnTo>
                    <a:pt x="85681" y="6703"/>
                  </a:lnTo>
                  <a:lnTo>
                    <a:pt x="83314" y="6850"/>
                  </a:lnTo>
                  <a:lnTo>
                    <a:pt x="78569" y="7013"/>
                  </a:lnTo>
                  <a:lnTo>
                    <a:pt x="76191" y="7057"/>
                  </a:lnTo>
                  <a:lnTo>
                    <a:pt x="73019" y="7880"/>
                  </a:lnTo>
                  <a:lnTo>
                    <a:pt x="69317" y="9222"/>
                  </a:lnTo>
                  <a:lnTo>
                    <a:pt x="65261" y="10911"/>
                  </a:lnTo>
                  <a:lnTo>
                    <a:pt x="61764" y="12036"/>
                  </a:lnTo>
                  <a:lnTo>
                    <a:pt x="58638" y="12787"/>
                  </a:lnTo>
                  <a:lnTo>
                    <a:pt x="55760" y="13287"/>
                  </a:lnTo>
                  <a:lnTo>
                    <a:pt x="52255" y="13621"/>
                  </a:lnTo>
                  <a:lnTo>
                    <a:pt x="48330" y="13843"/>
                  </a:lnTo>
                  <a:lnTo>
                    <a:pt x="38210" y="14200"/>
                  </a:lnTo>
                  <a:lnTo>
                    <a:pt x="34998" y="13435"/>
                  </a:lnTo>
                  <a:lnTo>
                    <a:pt x="30476" y="12132"/>
                  </a:lnTo>
                  <a:lnTo>
                    <a:pt x="15234" y="7436"/>
                  </a:lnTo>
                  <a:lnTo>
                    <a:pt x="14919" y="8132"/>
                  </a:lnTo>
                  <a:lnTo>
                    <a:pt x="14568" y="11023"/>
                  </a:lnTo>
                  <a:lnTo>
                    <a:pt x="14412" y="14953"/>
                  </a:lnTo>
                  <a:lnTo>
                    <a:pt x="14304" y="21372"/>
                  </a:lnTo>
                  <a:lnTo>
                    <a:pt x="14288" y="38421"/>
                  </a:lnTo>
                  <a:lnTo>
                    <a:pt x="15081" y="40695"/>
                  </a:lnTo>
                  <a:lnTo>
                    <a:pt x="16405" y="43006"/>
                  </a:lnTo>
                  <a:lnTo>
                    <a:pt x="20438" y="48623"/>
                  </a:lnTo>
                  <a:lnTo>
                    <a:pt x="20990" y="51508"/>
                  </a:lnTo>
                  <a:lnTo>
                    <a:pt x="21235" y="55437"/>
                  </a:lnTo>
                  <a:lnTo>
                    <a:pt x="21344" y="59828"/>
                  </a:lnTo>
                  <a:lnTo>
                    <a:pt x="21405" y="66763"/>
                  </a:lnTo>
                  <a:lnTo>
                    <a:pt x="22208" y="68321"/>
                  </a:lnTo>
                  <a:lnTo>
                    <a:pt x="23536" y="69360"/>
                  </a:lnTo>
                  <a:lnTo>
                    <a:pt x="25216" y="70053"/>
                  </a:lnTo>
                  <a:lnTo>
                    <a:pt x="26335" y="71308"/>
                  </a:lnTo>
                  <a:lnTo>
                    <a:pt x="27081" y="72939"/>
                  </a:lnTo>
                  <a:lnTo>
                    <a:pt x="28563" y="78538"/>
                  </a:lnTo>
                  <a:lnTo>
                    <a:pt x="28574" y="78578"/>
                  </a:lnTo>
                  <a:lnTo>
                    <a:pt x="28574" y="78579"/>
                  </a:lnTo>
                  <a:lnTo>
                    <a:pt x="28575" y="78581"/>
                  </a:lnTo>
                  <a:lnTo>
                    <a:pt x="32367" y="74789"/>
                  </a:lnTo>
                  <a:lnTo>
                    <a:pt x="34278" y="73672"/>
                  </a:lnTo>
                  <a:lnTo>
                    <a:pt x="38518" y="72431"/>
                  </a:lnTo>
                  <a:lnTo>
                    <a:pt x="40760" y="72100"/>
                  </a:lnTo>
                  <a:lnTo>
                    <a:pt x="43048" y="71879"/>
                  </a:lnTo>
                  <a:lnTo>
                    <a:pt x="45368" y="71732"/>
                  </a:lnTo>
                  <a:lnTo>
                    <a:pt x="47707" y="70840"/>
                  </a:lnTo>
                  <a:lnTo>
                    <a:pt x="50061" y="69452"/>
                  </a:lnTo>
                  <a:lnTo>
                    <a:pt x="52424" y="67733"/>
                  </a:lnTo>
                  <a:lnTo>
                    <a:pt x="55587" y="66586"/>
                  </a:lnTo>
                  <a:lnTo>
                    <a:pt x="59283" y="65822"/>
                  </a:lnTo>
                  <a:lnTo>
                    <a:pt x="63334" y="65313"/>
                  </a:lnTo>
                  <a:lnTo>
                    <a:pt x="66829" y="64179"/>
                  </a:lnTo>
                  <a:lnTo>
                    <a:pt x="69952" y="62630"/>
                  </a:lnTo>
                  <a:lnTo>
                    <a:pt x="72829" y="60803"/>
                  </a:lnTo>
                  <a:lnTo>
                    <a:pt x="75540" y="59586"/>
                  </a:lnTo>
                  <a:lnTo>
                    <a:pt x="78141" y="58774"/>
                  </a:lnTo>
                  <a:lnTo>
                    <a:pt x="80669" y="58233"/>
                  </a:lnTo>
                  <a:lnTo>
                    <a:pt x="83942" y="57872"/>
                  </a:lnTo>
                  <a:lnTo>
                    <a:pt x="87711" y="57631"/>
                  </a:lnTo>
                  <a:lnTo>
                    <a:pt x="91811" y="57471"/>
                  </a:lnTo>
                  <a:lnTo>
                    <a:pt x="95339" y="58158"/>
                  </a:lnTo>
                  <a:lnTo>
                    <a:pt x="98484" y="59409"/>
                  </a:lnTo>
                  <a:lnTo>
                    <a:pt x="101375" y="61037"/>
                  </a:lnTo>
                  <a:lnTo>
                    <a:pt x="104095" y="62123"/>
                  </a:lnTo>
                  <a:lnTo>
                    <a:pt x="106703" y="62847"/>
                  </a:lnTo>
                  <a:lnTo>
                    <a:pt x="109235" y="63329"/>
                  </a:lnTo>
                  <a:lnTo>
                    <a:pt x="111717" y="63651"/>
                  </a:lnTo>
                  <a:lnTo>
                    <a:pt x="114166" y="63865"/>
                  </a:lnTo>
                  <a:lnTo>
                    <a:pt x="116591" y="64008"/>
                  </a:lnTo>
                  <a:lnTo>
                    <a:pt x="119003" y="64897"/>
                  </a:lnTo>
                  <a:lnTo>
                    <a:pt x="121404" y="66284"/>
                  </a:lnTo>
                  <a:lnTo>
                    <a:pt x="123798" y="68002"/>
                  </a:lnTo>
                  <a:lnTo>
                    <a:pt x="126188" y="69941"/>
                  </a:lnTo>
                  <a:lnTo>
                    <a:pt x="128575" y="72027"/>
                  </a:lnTo>
                  <a:lnTo>
                    <a:pt x="130961" y="74212"/>
                  </a:lnTo>
                  <a:lnTo>
                    <a:pt x="135728" y="78756"/>
                  </a:lnTo>
                  <a:lnTo>
                    <a:pt x="138110" y="81079"/>
                  </a:lnTo>
                  <a:lnTo>
                    <a:pt x="139698" y="83421"/>
                  </a:lnTo>
                  <a:lnTo>
                    <a:pt x="140757" y="85777"/>
                  </a:lnTo>
                  <a:lnTo>
                    <a:pt x="142457" y="91468"/>
                  </a:lnTo>
                  <a:lnTo>
                    <a:pt x="142689" y="94363"/>
                  </a:lnTo>
                  <a:lnTo>
                    <a:pt x="142791" y="98296"/>
                  </a:lnTo>
                  <a:lnTo>
                    <a:pt x="142864" y="109625"/>
                  </a:lnTo>
                  <a:lnTo>
                    <a:pt x="142073" y="111977"/>
                  </a:lnTo>
                  <a:lnTo>
                    <a:pt x="140754" y="114339"/>
                  </a:lnTo>
                  <a:lnTo>
                    <a:pt x="139079" y="116707"/>
                  </a:lnTo>
                  <a:lnTo>
                    <a:pt x="137170" y="119080"/>
                  </a:lnTo>
                  <a:lnTo>
                    <a:pt x="135102" y="121455"/>
                  </a:lnTo>
                  <a:lnTo>
                    <a:pt x="132931" y="123833"/>
                  </a:lnTo>
                  <a:lnTo>
                    <a:pt x="128401" y="128591"/>
                  </a:lnTo>
                  <a:lnTo>
                    <a:pt x="126082" y="130971"/>
                  </a:lnTo>
                  <a:lnTo>
                    <a:pt x="123742" y="132558"/>
                  </a:lnTo>
                  <a:lnTo>
                    <a:pt x="121388" y="133616"/>
                  </a:lnTo>
                  <a:lnTo>
                    <a:pt x="119026" y="134321"/>
                  </a:lnTo>
                  <a:lnTo>
                    <a:pt x="116657" y="135585"/>
                  </a:lnTo>
                  <a:lnTo>
                    <a:pt x="114283" y="137221"/>
                  </a:lnTo>
                  <a:lnTo>
                    <a:pt x="111908" y="139106"/>
                  </a:lnTo>
                  <a:lnTo>
                    <a:pt x="108736" y="140363"/>
                  </a:lnTo>
                  <a:lnTo>
                    <a:pt x="105035" y="141200"/>
                  </a:lnTo>
                  <a:lnTo>
                    <a:pt x="100980" y="141758"/>
                  </a:lnTo>
                  <a:lnTo>
                    <a:pt x="91131" y="141337"/>
                  </a:lnTo>
                  <a:lnTo>
                    <a:pt x="77423" y="140262"/>
                  </a:lnTo>
                  <a:lnTo>
                    <a:pt x="49492" y="137745"/>
                  </a:lnTo>
                  <a:lnTo>
                    <a:pt x="34431" y="136627"/>
                  </a:lnTo>
                  <a:lnTo>
                    <a:pt x="29304" y="135534"/>
                  </a:lnTo>
                  <a:lnTo>
                    <a:pt x="25092" y="134013"/>
                  </a:lnTo>
                  <a:lnTo>
                    <a:pt x="21491" y="132204"/>
                  </a:lnTo>
                  <a:lnTo>
                    <a:pt x="18296" y="130999"/>
                  </a:lnTo>
                  <a:lnTo>
                    <a:pt x="15372" y="130195"/>
                  </a:lnTo>
                  <a:lnTo>
                    <a:pt x="12629" y="129659"/>
                  </a:lnTo>
                  <a:lnTo>
                    <a:pt x="10007" y="129302"/>
                  </a:lnTo>
                  <a:lnTo>
                    <a:pt x="7465" y="129064"/>
                  </a:lnTo>
                  <a:lnTo>
                    <a:pt x="4977" y="128905"/>
                  </a:lnTo>
                  <a:lnTo>
                    <a:pt x="3317" y="128006"/>
                  </a:lnTo>
                  <a:lnTo>
                    <a:pt x="2212" y="126612"/>
                  </a:lnTo>
                  <a:lnTo>
                    <a:pt x="0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5214937" y="2500321"/>
              <a:ext cx="315030" cy="385449"/>
            </a:xfrm>
            <a:custGeom>
              <a:avLst/>
              <a:gdLst/>
              <a:ahLst/>
              <a:cxnLst/>
              <a:rect l="0" t="0" r="0" b="0"/>
              <a:pathLst>
                <a:path w="315030" h="385449">
                  <a:moveTo>
                    <a:pt x="64294" y="21422"/>
                  </a:moveTo>
                  <a:lnTo>
                    <a:pt x="64294" y="56667"/>
                  </a:lnTo>
                  <a:lnTo>
                    <a:pt x="66411" y="65132"/>
                  </a:lnTo>
                  <a:lnTo>
                    <a:pt x="69948" y="76707"/>
                  </a:lnTo>
                  <a:lnTo>
                    <a:pt x="71143" y="87729"/>
                  </a:lnTo>
                  <a:lnTo>
                    <a:pt x="75143" y="98924"/>
                  </a:lnTo>
                  <a:lnTo>
                    <a:pt x="77562" y="108503"/>
                  </a:lnTo>
                  <a:lnTo>
                    <a:pt x="80245" y="113835"/>
                  </a:lnTo>
                  <a:lnTo>
                    <a:pt x="82072" y="116369"/>
                  </a:lnTo>
                  <a:lnTo>
                    <a:pt x="84083" y="118057"/>
                  </a:lnTo>
                  <a:lnTo>
                    <a:pt x="86218" y="119183"/>
                  </a:lnTo>
                  <a:lnTo>
                    <a:pt x="88435" y="119934"/>
                  </a:lnTo>
                  <a:lnTo>
                    <a:pt x="89913" y="121228"/>
                  </a:lnTo>
                  <a:lnTo>
                    <a:pt x="90899" y="122884"/>
                  </a:lnTo>
                  <a:lnTo>
                    <a:pt x="91555" y="124782"/>
                  </a:lnTo>
                  <a:lnTo>
                    <a:pt x="94402" y="129008"/>
                  </a:lnTo>
                  <a:lnTo>
                    <a:pt x="102697" y="138188"/>
                  </a:lnTo>
                  <a:lnTo>
                    <a:pt x="105771" y="139748"/>
                  </a:lnTo>
                  <a:lnTo>
                    <a:pt x="113420" y="141480"/>
                  </a:lnTo>
                  <a:lnTo>
                    <a:pt x="122858" y="142455"/>
                  </a:lnTo>
                  <a:lnTo>
                    <a:pt x="130275" y="142683"/>
                  </a:lnTo>
                  <a:lnTo>
                    <a:pt x="155873" y="142855"/>
                  </a:lnTo>
                  <a:lnTo>
                    <a:pt x="164792" y="140744"/>
                  </a:lnTo>
                  <a:lnTo>
                    <a:pt x="173253" y="137161"/>
                  </a:lnTo>
                  <a:lnTo>
                    <a:pt x="182480" y="130680"/>
                  </a:lnTo>
                  <a:lnTo>
                    <a:pt x="191034" y="123733"/>
                  </a:lnTo>
                  <a:lnTo>
                    <a:pt x="198940" y="119017"/>
                  </a:lnTo>
                  <a:lnTo>
                    <a:pt x="208523" y="111899"/>
                  </a:lnTo>
                  <a:lnTo>
                    <a:pt x="213856" y="105026"/>
                  </a:lnTo>
                  <a:lnTo>
                    <a:pt x="221321" y="94348"/>
                  </a:lnTo>
                  <a:lnTo>
                    <a:pt x="230955" y="83629"/>
                  </a:lnTo>
                  <a:lnTo>
                    <a:pt x="232552" y="80356"/>
                  </a:lnTo>
                  <a:lnTo>
                    <a:pt x="234798" y="68958"/>
                  </a:lnTo>
                  <a:lnTo>
                    <a:pt x="235464" y="59408"/>
                  </a:lnTo>
                  <a:lnTo>
                    <a:pt x="235661" y="47670"/>
                  </a:lnTo>
                  <a:lnTo>
                    <a:pt x="235707" y="41555"/>
                  </a:lnTo>
                  <a:lnTo>
                    <a:pt x="234926" y="38813"/>
                  </a:lnTo>
                  <a:lnTo>
                    <a:pt x="230827" y="31161"/>
                  </a:lnTo>
                  <a:lnTo>
                    <a:pt x="229590" y="26280"/>
                  </a:lnTo>
                  <a:lnTo>
                    <a:pt x="228894" y="19069"/>
                  </a:lnTo>
                  <a:lnTo>
                    <a:pt x="228002" y="16679"/>
                  </a:lnTo>
                  <a:lnTo>
                    <a:pt x="222476" y="8548"/>
                  </a:lnTo>
                  <a:lnTo>
                    <a:pt x="221910" y="5646"/>
                  </a:lnTo>
                  <a:lnTo>
                    <a:pt x="221457" y="0"/>
                  </a:lnTo>
                  <a:lnTo>
                    <a:pt x="221456" y="9935"/>
                  </a:lnTo>
                  <a:lnTo>
                    <a:pt x="222250" y="12176"/>
                  </a:lnTo>
                  <a:lnTo>
                    <a:pt x="226366" y="19124"/>
                  </a:lnTo>
                  <a:lnTo>
                    <a:pt x="228732" y="26209"/>
                  </a:lnTo>
                  <a:lnTo>
                    <a:pt x="236241" y="37832"/>
                  </a:lnTo>
                  <a:lnTo>
                    <a:pt x="243035" y="48509"/>
                  </a:lnTo>
                  <a:lnTo>
                    <a:pt x="250075" y="58817"/>
                  </a:lnTo>
                  <a:lnTo>
                    <a:pt x="257188" y="69808"/>
                  </a:lnTo>
                  <a:lnTo>
                    <a:pt x="264323" y="80209"/>
                  </a:lnTo>
                  <a:lnTo>
                    <a:pt x="266703" y="84426"/>
                  </a:lnTo>
                  <a:lnTo>
                    <a:pt x="292807" y="139662"/>
                  </a:lnTo>
                  <a:lnTo>
                    <a:pt x="300773" y="157398"/>
                  </a:lnTo>
                  <a:lnTo>
                    <a:pt x="306878" y="171604"/>
                  </a:lnTo>
                  <a:lnTo>
                    <a:pt x="311742" y="183456"/>
                  </a:lnTo>
                  <a:lnTo>
                    <a:pt x="314191" y="192945"/>
                  </a:lnTo>
                  <a:lnTo>
                    <a:pt x="315029" y="200858"/>
                  </a:lnTo>
                  <a:lnTo>
                    <a:pt x="314638" y="214678"/>
                  </a:lnTo>
                  <a:lnTo>
                    <a:pt x="314465" y="228757"/>
                  </a:lnTo>
                  <a:lnTo>
                    <a:pt x="313624" y="235052"/>
                  </a:lnTo>
                  <a:lnTo>
                    <a:pt x="310574" y="246279"/>
                  </a:lnTo>
                  <a:lnTo>
                    <a:pt x="306573" y="256561"/>
                  </a:lnTo>
                  <a:lnTo>
                    <a:pt x="302148" y="267216"/>
                  </a:lnTo>
                  <a:lnTo>
                    <a:pt x="297536" y="279889"/>
                  </a:lnTo>
                  <a:lnTo>
                    <a:pt x="292841" y="289225"/>
                  </a:lnTo>
                  <a:lnTo>
                    <a:pt x="283618" y="301061"/>
                  </a:lnTo>
                  <a:lnTo>
                    <a:pt x="275278" y="310013"/>
                  </a:lnTo>
                  <a:lnTo>
                    <a:pt x="256988" y="328694"/>
                  </a:lnTo>
                  <a:lnTo>
                    <a:pt x="247567" y="337375"/>
                  </a:lnTo>
                  <a:lnTo>
                    <a:pt x="238088" y="343879"/>
                  </a:lnTo>
                  <a:lnTo>
                    <a:pt x="235720" y="346725"/>
                  </a:lnTo>
                  <a:lnTo>
                    <a:pt x="234934" y="349416"/>
                  </a:lnTo>
                  <a:lnTo>
                    <a:pt x="235204" y="352003"/>
                  </a:lnTo>
                  <a:lnTo>
                    <a:pt x="233003" y="354522"/>
                  </a:lnTo>
                  <a:lnTo>
                    <a:pt x="224207" y="359438"/>
                  </a:lnTo>
                  <a:lnTo>
                    <a:pt x="195295" y="373837"/>
                  </a:lnTo>
                  <a:lnTo>
                    <a:pt x="185752" y="376488"/>
                  </a:lnTo>
                  <a:lnTo>
                    <a:pt x="180985" y="377196"/>
                  </a:lnTo>
                  <a:lnTo>
                    <a:pt x="175425" y="377667"/>
                  </a:lnTo>
                  <a:lnTo>
                    <a:pt x="169338" y="377981"/>
                  </a:lnTo>
                  <a:lnTo>
                    <a:pt x="162898" y="378191"/>
                  </a:lnTo>
                  <a:lnTo>
                    <a:pt x="153627" y="380540"/>
                  </a:lnTo>
                  <a:lnTo>
                    <a:pt x="150043" y="382278"/>
                  </a:lnTo>
                  <a:lnTo>
                    <a:pt x="145272" y="383436"/>
                  </a:lnTo>
                  <a:lnTo>
                    <a:pt x="139711" y="384209"/>
                  </a:lnTo>
                  <a:lnTo>
                    <a:pt x="133622" y="384724"/>
                  </a:lnTo>
                  <a:lnTo>
                    <a:pt x="127975" y="385067"/>
                  </a:lnTo>
                  <a:lnTo>
                    <a:pt x="117468" y="385448"/>
                  </a:lnTo>
                  <a:lnTo>
                    <a:pt x="112443" y="384756"/>
                  </a:lnTo>
                  <a:lnTo>
                    <a:pt x="102627" y="381871"/>
                  </a:lnTo>
                  <a:lnTo>
                    <a:pt x="92972" y="380059"/>
                  </a:lnTo>
                  <a:lnTo>
                    <a:pt x="84184" y="379254"/>
                  </a:lnTo>
                  <a:lnTo>
                    <a:pt x="77631" y="378896"/>
                  </a:lnTo>
                  <a:lnTo>
                    <a:pt x="69957" y="376620"/>
                  </a:lnTo>
                  <a:lnTo>
                    <a:pt x="62048" y="373757"/>
                  </a:lnTo>
                  <a:lnTo>
                    <a:pt x="55888" y="372484"/>
                  </a:lnTo>
                  <a:lnTo>
                    <a:pt x="50504" y="369802"/>
                  </a:lnTo>
                  <a:lnTo>
                    <a:pt x="41417" y="362687"/>
                  </a:lnTo>
                  <a:lnTo>
                    <a:pt x="39518" y="360851"/>
                  </a:lnTo>
                  <a:lnTo>
                    <a:pt x="37458" y="359626"/>
                  </a:lnTo>
                  <a:lnTo>
                    <a:pt x="29901" y="357501"/>
                  </a:lnTo>
                  <a:lnTo>
                    <a:pt x="17591" y="353482"/>
                  </a:lnTo>
                  <a:lnTo>
                    <a:pt x="9671" y="351567"/>
                  </a:lnTo>
                  <a:lnTo>
                    <a:pt x="0" y="3500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5500687" y="2314603"/>
              <a:ext cx="150020" cy="121416"/>
            </a:xfrm>
            <a:custGeom>
              <a:avLst/>
              <a:gdLst/>
              <a:ahLst/>
              <a:cxnLst/>
              <a:rect l="0" t="0" r="0" b="0"/>
              <a:pathLst>
                <a:path w="150020" h="121416">
                  <a:moveTo>
                    <a:pt x="0" y="42834"/>
                  </a:moveTo>
                  <a:lnTo>
                    <a:pt x="0" y="35984"/>
                  </a:lnTo>
                  <a:lnTo>
                    <a:pt x="2117" y="33704"/>
                  </a:lnTo>
                  <a:lnTo>
                    <a:pt x="9943" y="25773"/>
                  </a:lnTo>
                  <a:lnTo>
                    <a:pt x="12185" y="24316"/>
                  </a:lnTo>
                  <a:lnTo>
                    <a:pt x="16793" y="22698"/>
                  </a:lnTo>
                  <a:lnTo>
                    <a:pt x="19133" y="21472"/>
                  </a:lnTo>
                  <a:lnTo>
                    <a:pt x="21487" y="19862"/>
                  </a:lnTo>
                  <a:lnTo>
                    <a:pt x="23850" y="17994"/>
                  </a:lnTo>
                  <a:lnTo>
                    <a:pt x="26219" y="15955"/>
                  </a:lnTo>
                  <a:lnTo>
                    <a:pt x="28591" y="13802"/>
                  </a:lnTo>
                  <a:lnTo>
                    <a:pt x="30967" y="11573"/>
                  </a:lnTo>
                  <a:lnTo>
                    <a:pt x="34139" y="10087"/>
                  </a:lnTo>
                  <a:lnTo>
                    <a:pt x="37841" y="9097"/>
                  </a:lnTo>
                  <a:lnTo>
                    <a:pt x="41896" y="8436"/>
                  </a:lnTo>
                  <a:lnTo>
                    <a:pt x="46187" y="7202"/>
                  </a:lnTo>
                  <a:lnTo>
                    <a:pt x="50635" y="5586"/>
                  </a:lnTo>
                  <a:lnTo>
                    <a:pt x="55188" y="3714"/>
                  </a:lnTo>
                  <a:lnTo>
                    <a:pt x="59017" y="2467"/>
                  </a:lnTo>
                  <a:lnTo>
                    <a:pt x="62364" y="1635"/>
                  </a:lnTo>
                  <a:lnTo>
                    <a:pt x="65388" y="1080"/>
                  </a:lnTo>
                  <a:lnTo>
                    <a:pt x="68199" y="711"/>
                  </a:lnTo>
                  <a:lnTo>
                    <a:pt x="70866" y="464"/>
                  </a:lnTo>
                  <a:lnTo>
                    <a:pt x="73438" y="300"/>
                  </a:lnTo>
                  <a:lnTo>
                    <a:pt x="78412" y="118"/>
                  </a:lnTo>
                  <a:lnTo>
                    <a:pt x="88073" y="0"/>
                  </a:lnTo>
                  <a:lnTo>
                    <a:pt x="90465" y="784"/>
                  </a:lnTo>
                  <a:lnTo>
                    <a:pt x="92854" y="2101"/>
                  </a:lnTo>
                  <a:lnTo>
                    <a:pt x="95240" y="3772"/>
                  </a:lnTo>
                  <a:lnTo>
                    <a:pt x="97625" y="4887"/>
                  </a:lnTo>
                  <a:lnTo>
                    <a:pt x="100008" y="5629"/>
                  </a:lnTo>
                  <a:lnTo>
                    <a:pt x="102391" y="6125"/>
                  </a:lnTo>
                  <a:lnTo>
                    <a:pt x="104773" y="7249"/>
                  </a:lnTo>
                  <a:lnTo>
                    <a:pt x="107155" y="8792"/>
                  </a:lnTo>
                  <a:lnTo>
                    <a:pt x="112888" y="13179"/>
                  </a:lnTo>
                  <a:lnTo>
                    <a:pt x="113359" y="14333"/>
                  </a:lnTo>
                  <a:lnTo>
                    <a:pt x="113882" y="17731"/>
                  </a:lnTo>
                  <a:lnTo>
                    <a:pt x="114021" y="19749"/>
                  </a:lnTo>
                  <a:lnTo>
                    <a:pt x="114114" y="21888"/>
                  </a:lnTo>
                  <a:lnTo>
                    <a:pt x="114217" y="26381"/>
                  </a:lnTo>
                  <a:lnTo>
                    <a:pt x="114300" y="66647"/>
                  </a:lnTo>
                  <a:lnTo>
                    <a:pt x="113507" y="69822"/>
                  </a:lnTo>
                  <a:lnTo>
                    <a:pt x="112183" y="73526"/>
                  </a:lnTo>
                  <a:lnTo>
                    <a:pt x="110508" y="77583"/>
                  </a:lnTo>
                  <a:lnTo>
                    <a:pt x="108597" y="81081"/>
                  </a:lnTo>
                  <a:lnTo>
                    <a:pt x="106529" y="84207"/>
                  </a:lnTo>
                  <a:lnTo>
                    <a:pt x="104357" y="87085"/>
                  </a:lnTo>
                  <a:lnTo>
                    <a:pt x="98940" y="92178"/>
                  </a:lnTo>
                  <a:lnTo>
                    <a:pt x="91360" y="98749"/>
                  </a:lnTo>
                  <a:lnTo>
                    <a:pt x="82338" y="106304"/>
                  </a:lnTo>
                  <a:lnTo>
                    <a:pt x="75529" y="111341"/>
                  </a:lnTo>
                  <a:lnTo>
                    <a:pt x="70196" y="114699"/>
                  </a:lnTo>
                  <a:lnTo>
                    <a:pt x="65848" y="116938"/>
                  </a:lnTo>
                  <a:lnTo>
                    <a:pt x="62155" y="118431"/>
                  </a:lnTo>
                  <a:lnTo>
                    <a:pt x="58899" y="119425"/>
                  </a:lnTo>
                  <a:lnTo>
                    <a:pt x="51763" y="121022"/>
                  </a:lnTo>
                  <a:lnTo>
                    <a:pt x="48671" y="121241"/>
                  </a:lnTo>
                  <a:lnTo>
                    <a:pt x="44010" y="121381"/>
                  </a:lnTo>
                  <a:lnTo>
                    <a:pt x="29576" y="121415"/>
                  </a:lnTo>
                  <a:lnTo>
                    <a:pt x="29243" y="120622"/>
                  </a:lnTo>
                  <a:lnTo>
                    <a:pt x="28872" y="117623"/>
                  </a:lnTo>
                  <a:lnTo>
                    <a:pt x="28663" y="115264"/>
                  </a:lnTo>
                  <a:lnTo>
                    <a:pt x="29428" y="114933"/>
                  </a:lnTo>
                  <a:lnTo>
                    <a:pt x="33502" y="114468"/>
                  </a:lnTo>
                  <a:lnTo>
                    <a:pt x="37706" y="114283"/>
                  </a:lnTo>
                  <a:lnTo>
                    <a:pt x="66685" y="114272"/>
                  </a:lnTo>
                  <a:lnTo>
                    <a:pt x="69857" y="115065"/>
                  </a:lnTo>
                  <a:lnTo>
                    <a:pt x="73559" y="116388"/>
                  </a:lnTo>
                  <a:lnTo>
                    <a:pt x="77614" y="118064"/>
                  </a:lnTo>
                  <a:lnTo>
                    <a:pt x="81112" y="119181"/>
                  </a:lnTo>
                  <a:lnTo>
                    <a:pt x="84237" y="119926"/>
                  </a:lnTo>
                  <a:lnTo>
                    <a:pt x="87114" y="120422"/>
                  </a:lnTo>
                  <a:lnTo>
                    <a:pt x="90620" y="120753"/>
                  </a:lnTo>
                  <a:lnTo>
                    <a:pt x="94544" y="120974"/>
                  </a:lnTo>
                  <a:lnTo>
                    <a:pt x="104665" y="121328"/>
                  </a:lnTo>
                  <a:lnTo>
                    <a:pt x="112368" y="121398"/>
                  </a:lnTo>
                  <a:lnTo>
                    <a:pt x="150019" y="1214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5686425" y="2336032"/>
              <a:ext cx="120423" cy="85612"/>
            </a:xfrm>
            <a:custGeom>
              <a:avLst/>
              <a:gdLst/>
              <a:ahLst/>
              <a:cxnLst/>
              <a:rect l="0" t="0" r="0" b="0"/>
              <a:pathLst>
                <a:path w="120423" h="85612">
                  <a:moveTo>
                    <a:pt x="28575" y="14261"/>
                  </a:moveTo>
                  <a:lnTo>
                    <a:pt x="22424" y="14261"/>
                  </a:lnTo>
                  <a:lnTo>
                    <a:pt x="22093" y="13467"/>
                  </a:lnTo>
                  <a:lnTo>
                    <a:pt x="21872" y="12145"/>
                  </a:lnTo>
                  <a:lnTo>
                    <a:pt x="21725" y="10469"/>
                  </a:lnTo>
                  <a:lnTo>
                    <a:pt x="20834" y="9351"/>
                  </a:lnTo>
                  <a:lnTo>
                    <a:pt x="19445" y="8607"/>
                  </a:lnTo>
                  <a:lnTo>
                    <a:pt x="14589" y="7205"/>
                  </a:lnTo>
                  <a:lnTo>
                    <a:pt x="6792" y="7143"/>
                  </a:lnTo>
                  <a:lnTo>
                    <a:pt x="4528" y="7928"/>
                  </a:lnTo>
                  <a:lnTo>
                    <a:pt x="3019" y="9246"/>
                  </a:lnTo>
                  <a:lnTo>
                    <a:pt x="596" y="13270"/>
                  </a:lnTo>
                  <a:lnTo>
                    <a:pt x="265" y="15938"/>
                  </a:lnTo>
                  <a:lnTo>
                    <a:pt x="52" y="20325"/>
                  </a:lnTo>
                  <a:lnTo>
                    <a:pt x="3" y="32733"/>
                  </a:lnTo>
                  <a:lnTo>
                    <a:pt x="0" y="53381"/>
                  </a:lnTo>
                  <a:lnTo>
                    <a:pt x="794" y="55422"/>
                  </a:lnTo>
                  <a:lnTo>
                    <a:pt x="2117" y="57577"/>
                  </a:lnTo>
                  <a:lnTo>
                    <a:pt x="6150" y="62946"/>
                  </a:lnTo>
                  <a:lnTo>
                    <a:pt x="7275" y="64180"/>
                  </a:lnTo>
                  <a:lnTo>
                    <a:pt x="13207" y="70302"/>
                  </a:lnTo>
                  <a:lnTo>
                    <a:pt x="17759" y="74875"/>
                  </a:lnTo>
                  <a:lnTo>
                    <a:pt x="19777" y="76102"/>
                  </a:lnTo>
                  <a:lnTo>
                    <a:pt x="21916" y="76919"/>
                  </a:lnTo>
                  <a:lnTo>
                    <a:pt x="24136" y="77465"/>
                  </a:lnTo>
                  <a:lnTo>
                    <a:pt x="26409" y="77828"/>
                  </a:lnTo>
                  <a:lnTo>
                    <a:pt x="28718" y="78070"/>
                  </a:lnTo>
                  <a:lnTo>
                    <a:pt x="31052" y="78232"/>
                  </a:lnTo>
                  <a:lnTo>
                    <a:pt x="33401" y="78340"/>
                  </a:lnTo>
                  <a:lnTo>
                    <a:pt x="38128" y="78459"/>
                  </a:lnTo>
                  <a:lnTo>
                    <a:pt x="40500" y="79285"/>
                  </a:lnTo>
                  <a:lnTo>
                    <a:pt x="42875" y="80629"/>
                  </a:lnTo>
                  <a:lnTo>
                    <a:pt x="45252" y="82319"/>
                  </a:lnTo>
                  <a:lnTo>
                    <a:pt x="47631" y="83446"/>
                  </a:lnTo>
                  <a:lnTo>
                    <a:pt x="50010" y="84197"/>
                  </a:lnTo>
                  <a:lnTo>
                    <a:pt x="52390" y="84698"/>
                  </a:lnTo>
                  <a:lnTo>
                    <a:pt x="54770" y="85031"/>
                  </a:lnTo>
                  <a:lnTo>
                    <a:pt x="57151" y="85254"/>
                  </a:lnTo>
                  <a:lnTo>
                    <a:pt x="59532" y="85402"/>
                  </a:lnTo>
                  <a:lnTo>
                    <a:pt x="64294" y="85567"/>
                  </a:lnTo>
                  <a:lnTo>
                    <a:pt x="66675" y="85611"/>
                  </a:lnTo>
                  <a:lnTo>
                    <a:pt x="69056" y="84846"/>
                  </a:lnTo>
                  <a:lnTo>
                    <a:pt x="71437" y="83543"/>
                  </a:lnTo>
                  <a:lnTo>
                    <a:pt x="73819" y="81880"/>
                  </a:lnTo>
                  <a:lnTo>
                    <a:pt x="76200" y="80772"/>
                  </a:lnTo>
                  <a:lnTo>
                    <a:pt x="78581" y="80033"/>
                  </a:lnTo>
                  <a:lnTo>
                    <a:pt x="80962" y="79540"/>
                  </a:lnTo>
                  <a:lnTo>
                    <a:pt x="82550" y="78418"/>
                  </a:lnTo>
                  <a:lnTo>
                    <a:pt x="83608" y="76876"/>
                  </a:lnTo>
                  <a:lnTo>
                    <a:pt x="84314" y="75055"/>
                  </a:lnTo>
                  <a:lnTo>
                    <a:pt x="86372" y="73840"/>
                  </a:lnTo>
                  <a:lnTo>
                    <a:pt x="89331" y="73031"/>
                  </a:lnTo>
                  <a:lnTo>
                    <a:pt x="92892" y="72491"/>
                  </a:lnTo>
                  <a:lnTo>
                    <a:pt x="95265" y="71337"/>
                  </a:lnTo>
                  <a:lnTo>
                    <a:pt x="96848" y="69775"/>
                  </a:lnTo>
                  <a:lnTo>
                    <a:pt x="97902" y="67939"/>
                  </a:lnTo>
                  <a:lnTo>
                    <a:pt x="99399" y="66715"/>
                  </a:lnTo>
                  <a:lnTo>
                    <a:pt x="101191" y="65899"/>
                  </a:lnTo>
                  <a:lnTo>
                    <a:pt x="103180" y="65355"/>
                  </a:lnTo>
                  <a:lnTo>
                    <a:pt x="104505" y="64199"/>
                  </a:lnTo>
                  <a:lnTo>
                    <a:pt x="105389" y="62634"/>
                  </a:lnTo>
                  <a:lnTo>
                    <a:pt x="105978" y="60797"/>
                  </a:lnTo>
                  <a:lnTo>
                    <a:pt x="107164" y="58779"/>
                  </a:lnTo>
                  <a:lnTo>
                    <a:pt x="108749" y="56640"/>
                  </a:lnTo>
                  <a:lnTo>
                    <a:pt x="113204" y="51295"/>
                  </a:lnTo>
                  <a:lnTo>
                    <a:pt x="113569" y="50063"/>
                  </a:lnTo>
                  <a:lnTo>
                    <a:pt x="113813" y="48448"/>
                  </a:lnTo>
                  <a:lnTo>
                    <a:pt x="113975" y="46577"/>
                  </a:lnTo>
                  <a:lnTo>
                    <a:pt x="114877" y="45330"/>
                  </a:lnTo>
                  <a:lnTo>
                    <a:pt x="116272" y="44499"/>
                  </a:lnTo>
                  <a:lnTo>
                    <a:pt x="117996" y="43945"/>
                  </a:lnTo>
                  <a:lnTo>
                    <a:pt x="119145" y="42782"/>
                  </a:lnTo>
                  <a:lnTo>
                    <a:pt x="119911" y="41212"/>
                  </a:lnTo>
                  <a:lnTo>
                    <a:pt x="120422" y="39372"/>
                  </a:lnTo>
                  <a:lnTo>
                    <a:pt x="119969" y="37352"/>
                  </a:lnTo>
                  <a:lnTo>
                    <a:pt x="118873" y="35211"/>
                  </a:lnTo>
                  <a:lnTo>
                    <a:pt x="115203" y="29865"/>
                  </a:lnTo>
                  <a:lnTo>
                    <a:pt x="114902" y="28632"/>
                  </a:lnTo>
                  <a:lnTo>
                    <a:pt x="114701" y="27017"/>
                  </a:lnTo>
                  <a:lnTo>
                    <a:pt x="114568" y="25146"/>
                  </a:lnTo>
                  <a:lnTo>
                    <a:pt x="113684" y="23105"/>
                  </a:lnTo>
                  <a:lnTo>
                    <a:pt x="112302" y="20951"/>
                  </a:lnTo>
                  <a:lnTo>
                    <a:pt x="108172" y="15583"/>
                  </a:lnTo>
                  <a:lnTo>
                    <a:pt x="107040" y="14348"/>
                  </a:lnTo>
                  <a:lnTo>
                    <a:pt x="103665" y="10860"/>
                  </a:lnTo>
                  <a:lnTo>
                    <a:pt x="101653" y="9613"/>
                  </a:lnTo>
                  <a:lnTo>
                    <a:pt x="99519" y="8781"/>
                  </a:lnTo>
                  <a:lnTo>
                    <a:pt x="97302" y="8226"/>
                  </a:lnTo>
                  <a:lnTo>
                    <a:pt x="95031" y="7857"/>
                  </a:lnTo>
                  <a:lnTo>
                    <a:pt x="92723" y="7610"/>
                  </a:lnTo>
                  <a:lnTo>
                    <a:pt x="90389" y="7446"/>
                  </a:lnTo>
                  <a:lnTo>
                    <a:pt x="88835" y="6543"/>
                  </a:lnTo>
                  <a:lnTo>
                    <a:pt x="87798" y="5147"/>
                  </a:lnTo>
                  <a:lnTo>
                    <a:pt x="87107" y="3422"/>
                  </a:lnTo>
                  <a:lnTo>
                    <a:pt x="85852" y="2273"/>
                  </a:lnTo>
                  <a:lnTo>
                    <a:pt x="84222" y="1507"/>
                  </a:lnTo>
                  <a:lnTo>
                    <a:pt x="82342" y="995"/>
                  </a:lnTo>
                  <a:lnTo>
                    <a:pt x="80295" y="655"/>
                  </a:lnTo>
                  <a:lnTo>
                    <a:pt x="78136" y="428"/>
                  </a:lnTo>
                  <a:lnTo>
                    <a:pt x="75903" y="276"/>
                  </a:lnTo>
                  <a:lnTo>
                    <a:pt x="72827" y="175"/>
                  </a:lnTo>
                  <a:lnTo>
                    <a:pt x="55736" y="0"/>
                  </a:lnTo>
                  <a:lnTo>
                    <a:pt x="53032" y="785"/>
                  </a:lnTo>
                  <a:lnTo>
                    <a:pt x="50436" y="2102"/>
                  </a:lnTo>
                  <a:lnTo>
                    <a:pt x="47911" y="3774"/>
                  </a:lnTo>
                  <a:lnTo>
                    <a:pt x="41466" y="4888"/>
                  </a:lnTo>
                  <a:lnTo>
                    <a:pt x="32406" y="5632"/>
                  </a:lnTo>
                  <a:lnTo>
                    <a:pt x="0" y="71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3298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Financial performance presentation">
  <a:themeElements>
    <a:clrScheme name="Financial performance presentation 3">
      <a:dk1>
        <a:srgbClr xmlns:mc="http://schemas.openxmlformats.org/markup-compatibility/2006" xmlns:a14="http://schemas.microsoft.com/office/drawing/2010/main" val="5F5F5F" mc:Ignorable=""/>
      </a:dk1>
      <a:lt1>
        <a:srgbClr xmlns:mc="http://schemas.openxmlformats.org/markup-compatibility/2006" xmlns:a14="http://schemas.microsoft.com/office/drawing/2010/main" val="DEF6F1" mc:Ignorable=""/>
      </a:lt1>
      <a:dk2>
        <a:srgbClr xmlns:mc="http://schemas.openxmlformats.org/markup-compatibility/2006" xmlns:a14="http://schemas.microsoft.com/office/drawing/2010/main" val="B2B2B2" mc:Ignorable=""/>
      </a:dk2>
      <a:lt2>
        <a:srgbClr xmlns:mc="http://schemas.openxmlformats.org/markup-compatibility/2006" xmlns:a14="http://schemas.microsoft.com/office/drawing/2010/main" val="969696" mc:Ignorable=""/>
      </a:lt2>
      <a:accent1>
        <a:srgbClr xmlns:mc="http://schemas.openxmlformats.org/markup-compatibility/2006" xmlns:a14="http://schemas.microsoft.com/office/drawing/2010/main" val="E6E6E6" mc:Ignorable=""/>
      </a:accent1>
      <a:accent2>
        <a:srgbClr xmlns:mc="http://schemas.openxmlformats.org/markup-compatibility/2006" xmlns:a14="http://schemas.microsoft.com/office/drawing/2010/main" val="8DC6FF" mc:Ignorable=""/>
      </a:accent2>
      <a:accent3>
        <a:srgbClr xmlns:mc="http://schemas.openxmlformats.org/markup-compatibility/2006" xmlns:a14="http://schemas.microsoft.com/office/drawing/2010/main" val="ECFAF7" mc:Ignorable=""/>
      </a:accent3>
      <a:accent4>
        <a:srgbClr xmlns:mc="http://schemas.openxmlformats.org/markup-compatibility/2006" xmlns:a14="http://schemas.microsoft.com/office/drawing/2010/main" val="505050" mc:Ignorable=""/>
      </a:accent4>
      <a:accent5>
        <a:srgbClr xmlns:mc="http://schemas.openxmlformats.org/markup-compatibility/2006" xmlns:a14="http://schemas.microsoft.com/office/drawing/2010/main" val="F0F0F0" mc:Ignorable=""/>
      </a:accent5>
      <a:accent6>
        <a:srgbClr xmlns:mc="http://schemas.openxmlformats.org/markup-compatibility/2006" xmlns:a14="http://schemas.microsoft.com/office/drawing/2010/main" val="7FB3E7" mc:Ignorable=""/>
      </a:accent6>
      <a:hlink>
        <a:srgbClr xmlns:mc="http://schemas.openxmlformats.org/markup-compatibility/2006" xmlns:a14="http://schemas.microsoft.com/office/drawing/2010/main" val="0066CC" mc:Ignorable=""/>
      </a:hlink>
      <a:folHlink>
        <a:srgbClr xmlns:mc="http://schemas.openxmlformats.org/markup-compatibility/2006" xmlns:a14="http://schemas.microsoft.com/office/drawing/2010/main" val="0000FF" mc:Ignorable=""/>
      </a:folHlink>
    </a:clrScheme>
    <a:fontScheme name="Financial performance presentatio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nancial performance presentation 1">
        <a:dk1>
          <a:srgbClr xmlns:mc="http://schemas.openxmlformats.org/markup-compatibility/2006" xmlns:a14="http://schemas.microsoft.com/office/drawing/2010/main" val="0099FF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99FF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9D6E5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82DA" mc:Ignorable=""/>
        </a:accent4>
        <a:accent5>
          <a:srgbClr xmlns:mc="http://schemas.openxmlformats.org/markup-compatibility/2006" xmlns:a14="http://schemas.microsoft.com/office/drawing/2010/main" val="D9E8F0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3366CC" mc:Ignorable=""/>
        </a:hlink>
        <a:folHlink>
          <a:srgbClr xmlns:mc="http://schemas.openxmlformats.org/markup-compatibility/2006" xmlns:a14="http://schemas.microsoft.com/office/drawing/2010/main" val="FFFFCC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2">
        <a:dk1>
          <a:srgbClr xmlns:mc="http://schemas.openxmlformats.org/markup-compatibility/2006" xmlns:a14="http://schemas.microsoft.com/office/drawing/2010/main" val="80808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66CC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DDDDDD" mc:Ignorable=""/>
        </a:accent1>
        <a:accent2>
          <a:srgbClr xmlns:mc="http://schemas.openxmlformats.org/markup-compatibility/2006" xmlns:a14="http://schemas.microsoft.com/office/drawing/2010/main" val="33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6C6C6C" mc:Ignorable=""/>
        </a:accent4>
        <a:accent5>
          <a:srgbClr xmlns:mc="http://schemas.openxmlformats.org/markup-compatibility/2006" xmlns:a14="http://schemas.microsoft.com/office/drawing/2010/main" val="EBEBEB" mc:Ignorable=""/>
        </a:accent5>
        <a:accent6>
          <a:srgbClr xmlns:mc="http://schemas.openxmlformats.org/markup-compatibility/2006" xmlns:a14="http://schemas.microsoft.com/office/drawing/2010/main" val="2DB9E7" mc:Ignorable=""/>
        </a:accent6>
        <a:hlink>
          <a:srgbClr xmlns:mc="http://schemas.openxmlformats.org/markup-compatibility/2006" xmlns:a14="http://schemas.microsoft.com/office/drawing/2010/main" val="CC3300" mc:Ignorable=""/>
        </a:hlink>
        <a:folHlink>
          <a:srgbClr xmlns:mc="http://schemas.openxmlformats.org/markup-compatibility/2006" xmlns:a14="http://schemas.microsoft.com/office/drawing/2010/main" val="003399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3">
        <a:dk1>
          <a:srgbClr xmlns:mc="http://schemas.openxmlformats.org/markup-compatibility/2006" xmlns:a14="http://schemas.microsoft.com/office/drawing/2010/main" val="5F5F5F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B2B2B2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E6E6E6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505050" mc:Ignorable=""/>
        </a:accent4>
        <a:accent5>
          <a:srgbClr xmlns:mc="http://schemas.openxmlformats.org/markup-compatibility/2006" xmlns:a14="http://schemas.microsoft.com/office/drawing/2010/main" val="F0F0F0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00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4">
        <a:dk1>
          <a:srgbClr xmlns:mc="http://schemas.openxmlformats.org/markup-compatibility/2006" xmlns:a14="http://schemas.microsoft.com/office/drawing/2010/main" val="3366C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CCFF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4D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2A56AE" mc:Ignorable=""/>
        </a:accent4>
        <a:accent5>
          <a:srgbClr xmlns:mc="http://schemas.openxmlformats.org/markup-compatibility/2006" xmlns:a14="http://schemas.microsoft.com/office/drawing/2010/main" val="D6EB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5">
        <a:dk1>
          <a:srgbClr xmlns:mc="http://schemas.openxmlformats.org/markup-compatibility/2006" xmlns:a14="http://schemas.microsoft.com/office/drawing/2010/main" val="80808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3366CC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EBEECA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6C6C6C" mc:Ignorable=""/>
        </a:accent4>
        <a:accent5>
          <a:srgbClr xmlns:mc="http://schemas.openxmlformats.org/markup-compatibility/2006" xmlns:a14="http://schemas.microsoft.com/office/drawing/2010/main" val="F3F5E1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2901BB" mc:Ignorable=""/>
        </a:hlink>
        <a:folHlink>
          <a:srgbClr xmlns:mc="http://schemas.openxmlformats.org/markup-compatibility/2006" xmlns:a14="http://schemas.microsoft.com/office/drawing/2010/main" val="FF75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6">
        <a:dk1>
          <a:srgbClr xmlns:mc="http://schemas.openxmlformats.org/markup-compatibility/2006" xmlns:a14="http://schemas.microsoft.com/office/drawing/2010/main" val="3366CC" mc:Ignorable=""/>
        </a:dk1>
        <a:lt1>
          <a:srgbClr xmlns:mc="http://schemas.openxmlformats.org/markup-compatibility/2006" xmlns:a14="http://schemas.microsoft.com/office/drawing/2010/main" val="008080" mc:Ignorable=""/>
        </a:lt1>
        <a:dk2>
          <a:srgbClr xmlns:mc="http://schemas.openxmlformats.org/markup-compatibility/2006" xmlns:a14="http://schemas.microsoft.com/office/drawing/2010/main" val="3399FF" mc:Ignorable=""/>
        </a:dk2>
        <a:lt2>
          <a:srgbClr xmlns:mc="http://schemas.openxmlformats.org/markup-compatibility/2006" xmlns:a14="http://schemas.microsoft.com/office/drawing/2010/main" val="005A58" mc:Ignorable=""/>
        </a:lt2>
        <a:accent1>
          <a:srgbClr xmlns:mc="http://schemas.openxmlformats.org/markup-compatibility/2006" xmlns:a14="http://schemas.microsoft.com/office/drawing/2010/main" val="8BC2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2A56AE" mc:Ignorable=""/>
        </a:accent4>
        <a:accent5>
          <a:srgbClr xmlns:mc="http://schemas.openxmlformats.org/markup-compatibility/2006" xmlns:a14="http://schemas.microsoft.com/office/drawing/2010/main" val="C4DD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990000" mc:Ignorable=""/>
        </a:hlink>
        <a:folHlink>
          <a:srgbClr xmlns:mc="http://schemas.openxmlformats.org/markup-compatibility/2006" xmlns:a14="http://schemas.microsoft.com/office/drawing/2010/main" val="0066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7">
        <a:dk1>
          <a:srgbClr xmlns:mc="http://schemas.openxmlformats.org/markup-compatibility/2006" xmlns:a14="http://schemas.microsoft.com/office/drawing/2010/main" val="666666" mc:Ignorable=""/>
        </a:dk1>
        <a:lt1>
          <a:srgbClr xmlns:mc="http://schemas.openxmlformats.org/markup-compatibility/2006" xmlns:a14="http://schemas.microsoft.com/office/drawing/2010/main" val="666699" mc:Ignorable=""/>
        </a:lt1>
        <a:dk2>
          <a:srgbClr xmlns:mc="http://schemas.openxmlformats.org/markup-compatibility/2006" xmlns:a14="http://schemas.microsoft.com/office/drawing/2010/main" val="99CCFF" mc:Ignorable=""/>
        </a:dk2>
        <a:lt2>
          <a:srgbClr xmlns:mc="http://schemas.openxmlformats.org/markup-compatibility/2006" xmlns:a14="http://schemas.microsoft.com/office/drawing/2010/main" val="3E3E5C" mc:Ignorable=""/>
        </a:lt2>
        <a:accent1>
          <a:srgbClr xmlns:mc="http://schemas.openxmlformats.org/markup-compatibility/2006" xmlns:a14="http://schemas.microsoft.com/office/drawing/2010/main" val="D2D2D2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B8B8CA" mc:Ignorable=""/>
        </a:accent3>
        <a:accent4>
          <a:srgbClr xmlns:mc="http://schemas.openxmlformats.org/markup-compatibility/2006" xmlns:a14="http://schemas.microsoft.com/office/drawing/2010/main" val="565656" mc:Ignorable=""/>
        </a:accent4>
        <a:accent5>
          <a:srgbClr xmlns:mc="http://schemas.openxmlformats.org/markup-compatibility/2006" xmlns:a14="http://schemas.microsoft.com/office/drawing/2010/main" val="E5E5E5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FF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ncial performance presentation 8">
        <a:dk1>
          <a:srgbClr xmlns:mc="http://schemas.openxmlformats.org/markup-compatibility/2006" xmlns:a14="http://schemas.microsoft.com/office/drawing/2010/main" val="5C1F00" mc:Ignorable=""/>
        </a:dk1>
        <a:lt1>
          <a:srgbClr xmlns:mc="http://schemas.openxmlformats.org/markup-compatibility/2006" xmlns:a14="http://schemas.microsoft.com/office/drawing/2010/main" val="9C3408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73BCFF" mc:Ignorable=""/>
        </a:lt2>
        <a:accent1>
          <a:srgbClr xmlns:mc="http://schemas.openxmlformats.org/markup-compatibility/2006" xmlns:a14="http://schemas.microsoft.com/office/drawing/2010/main" val="D99965" mc:Ignorable=""/>
        </a:accent1>
        <a:accent2>
          <a:srgbClr xmlns:mc="http://schemas.openxmlformats.org/markup-compatibility/2006" xmlns:a14="http://schemas.microsoft.com/office/drawing/2010/main" val="3366CC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852B06" mc:Ignorable=""/>
        </a:accent4>
        <a:accent5>
          <a:srgbClr xmlns:mc="http://schemas.openxmlformats.org/markup-compatibility/2006" xmlns:a14="http://schemas.microsoft.com/office/drawing/2010/main" val="E9CAB8" mc:Ignorable=""/>
        </a:accent5>
        <a:accent6>
          <a:srgbClr xmlns:mc="http://schemas.openxmlformats.org/markup-compatibility/2006" xmlns:a14="http://schemas.microsoft.com/office/drawing/2010/main" val="2D5CB9" mc:Ignorable=""/>
        </a:accent6>
        <a:hlink>
          <a:srgbClr xmlns:mc="http://schemas.openxmlformats.org/markup-compatibility/2006" xmlns:a14="http://schemas.microsoft.com/office/drawing/2010/main" val="D3EBFF" mc:Ignorable=""/>
        </a:hlink>
        <a:folHlink>
          <a:srgbClr xmlns:mc="http://schemas.openxmlformats.org/markup-compatibility/2006" xmlns:a14="http://schemas.microsoft.com/office/drawing/2010/main" val="FED3AC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9">
        <a:dk1>
          <a:srgbClr xmlns:mc="http://schemas.openxmlformats.org/markup-compatibility/2006" xmlns:a14="http://schemas.microsoft.com/office/drawing/2010/main" val="336699" mc:Ignorable=""/>
        </a:dk1>
        <a:lt1>
          <a:srgbClr xmlns:mc="http://schemas.openxmlformats.org/markup-compatibility/2006" xmlns:a14="http://schemas.microsoft.com/office/drawing/2010/main" val="1270AA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66CCFF" mc:Ignorable=""/>
        </a:lt2>
        <a:accent1>
          <a:srgbClr xmlns:mc="http://schemas.openxmlformats.org/markup-compatibility/2006" xmlns:a14="http://schemas.microsoft.com/office/drawing/2010/main" val="AAE1FA" mc:Ignorable=""/>
        </a:accent1>
        <a:accent2>
          <a:srgbClr xmlns:mc="http://schemas.openxmlformats.org/markup-compatibility/2006" xmlns:a14="http://schemas.microsoft.com/office/drawing/2010/main" val="0033CC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0E5F91" mc:Ignorable=""/>
        </a:accent4>
        <a:accent5>
          <a:srgbClr xmlns:mc="http://schemas.openxmlformats.org/markup-compatibility/2006" xmlns:a14="http://schemas.microsoft.com/office/drawing/2010/main" val="D2EEFC" mc:Ignorable=""/>
        </a:accent5>
        <a:accent6>
          <a:srgbClr xmlns:mc="http://schemas.openxmlformats.org/markup-compatibility/2006" xmlns:a14="http://schemas.microsoft.com/office/drawing/2010/main" val="002DB9" mc:Ignorable=""/>
        </a:accent6>
        <a:hlink>
          <a:srgbClr xmlns:mc="http://schemas.openxmlformats.org/markup-compatibility/2006" xmlns:a14="http://schemas.microsoft.com/office/drawing/2010/main" val="FF7500" mc:Ignorable=""/>
        </a:hlink>
        <a:folHlink>
          <a:srgbClr xmlns:mc="http://schemas.openxmlformats.org/markup-compatibility/2006" xmlns:a14="http://schemas.microsoft.com/office/drawing/2010/main" val="0066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ncial performance presentation 10">
        <a:dk1>
          <a:srgbClr xmlns:mc="http://schemas.openxmlformats.org/markup-compatibility/2006" xmlns:a14="http://schemas.microsoft.com/office/drawing/2010/main" val="003366" mc:Ignorable=""/>
        </a:dk1>
        <a:lt1>
          <a:srgbClr xmlns:mc="http://schemas.openxmlformats.org/markup-compatibility/2006" xmlns:a14="http://schemas.microsoft.com/office/drawing/2010/main" val="A9A9A9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66CCFF" mc:Ignorable=""/>
        </a:lt2>
        <a:accent1>
          <a:srgbClr xmlns:mc="http://schemas.openxmlformats.org/markup-compatibility/2006" xmlns:a14="http://schemas.microsoft.com/office/drawing/2010/main" val="336699" mc:Ignorable=""/>
        </a:accent1>
        <a:accent2>
          <a:srgbClr xmlns:mc="http://schemas.openxmlformats.org/markup-compatibility/2006" xmlns:a14="http://schemas.microsoft.com/office/drawing/2010/main" val="3333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909090" mc:Ignorable=""/>
        </a:accent4>
        <a:accent5>
          <a:srgbClr xmlns:mc="http://schemas.openxmlformats.org/markup-compatibility/2006" xmlns:a14="http://schemas.microsoft.com/office/drawing/2010/main" val="ADB8CA" mc:Ignorable=""/>
        </a:accent5>
        <a:accent6>
          <a:srgbClr xmlns:mc="http://schemas.openxmlformats.org/markup-compatibility/2006" xmlns:a14="http://schemas.microsoft.com/office/drawing/2010/main" val="2D2DE7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1_Custom Design 8">
      <a:dk1>
        <a:srgbClr xmlns:mc="http://schemas.openxmlformats.org/markup-compatibility/2006" xmlns:a14="http://schemas.microsoft.com/office/drawing/2010/main" val="003366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99" mc:Ignorable=""/>
      </a:dk2>
      <a:lt2>
        <a:srgbClr xmlns:mc="http://schemas.openxmlformats.org/markup-compatibility/2006" xmlns:a14="http://schemas.microsoft.com/office/drawing/2010/main" val="CCFFFF" mc:Ignorable=""/>
      </a:lt2>
      <a:accent1>
        <a:srgbClr xmlns:mc="http://schemas.openxmlformats.org/markup-compatibility/2006" xmlns:a14="http://schemas.microsoft.com/office/drawing/2010/main" val="3366CC" mc:Ignorable=""/>
      </a:accent1>
      <a:accent2>
        <a:srgbClr xmlns:mc="http://schemas.openxmlformats.org/markup-compatibility/2006" xmlns:a14="http://schemas.microsoft.com/office/drawing/2010/main" val="00B000" mc:Ignorable=""/>
      </a:accent2>
      <a:accent3>
        <a:srgbClr xmlns:mc="http://schemas.openxmlformats.org/markup-compatibility/2006" xmlns:a14="http://schemas.microsoft.com/office/drawing/2010/main" val="AAAACA" mc:Ignorable=""/>
      </a:accent3>
      <a:accent4>
        <a:srgbClr xmlns:mc="http://schemas.openxmlformats.org/markup-compatibility/2006" xmlns:a14="http://schemas.microsoft.com/office/drawing/2010/main" val="DADADA" mc:Ignorable=""/>
      </a:accent4>
      <a:accent5>
        <a:srgbClr xmlns:mc="http://schemas.openxmlformats.org/markup-compatibility/2006" xmlns:a14="http://schemas.microsoft.com/office/drawing/2010/main" val="ADB8E2" mc:Ignorable=""/>
      </a:accent5>
      <a:accent6>
        <a:srgbClr xmlns:mc="http://schemas.openxmlformats.org/markup-compatibility/2006" xmlns:a14="http://schemas.microsoft.com/office/drawing/2010/main" val="009F00" mc:Ignorable=""/>
      </a:accent6>
      <a:hlink>
        <a:srgbClr xmlns:mc="http://schemas.openxmlformats.org/markup-compatibility/2006" xmlns:a14="http://schemas.microsoft.com/office/drawing/2010/main" val="66CCFF" mc:Ignorable=""/>
      </a:hlink>
      <a:folHlink>
        <a:srgbClr xmlns:mc="http://schemas.openxmlformats.org/markup-compatibility/2006" xmlns:a14="http://schemas.microsoft.com/office/drawing/2010/main" val="FFE701" mc:Ignorable=""/>
      </a:folHlink>
    </a:clrScheme>
    <a:fontScheme name="1_Custom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BE0E3" mc:Ignorable=""/>
        </a:accent1>
        <a:accent2>
          <a:srgbClr xmlns:mc="http://schemas.openxmlformats.org/markup-compatibility/2006" xmlns:a14="http://schemas.microsoft.com/office/drawing/2010/main" val="333399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AEDEF" mc:Ignorable=""/>
        </a:accent5>
        <a:accent6>
          <a:srgbClr xmlns:mc="http://schemas.openxmlformats.org/markup-compatibility/2006" xmlns:a14="http://schemas.microsoft.com/office/drawing/2010/main" val="2D2D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99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BDF53" mc:Ignorable=""/>
        </a:accent1>
        <a:accent2>
          <a:srgbClr xmlns:mc="http://schemas.openxmlformats.org/markup-compatibility/2006" xmlns:a14="http://schemas.microsoft.com/office/drawing/2010/main" val="FF9966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DECB3" mc:Ignorable=""/>
        </a:accent5>
        <a:accent6>
          <a:srgbClr xmlns:mc="http://schemas.openxmlformats.org/markup-compatibility/2006" xmlns:a14="http://schemas.microsoft.com/office/drawing/2010/main" val="E78A5C" mc:Ignorable=""/>
        </a:accent6>
        <a:hlink>
          <a:srgbClr xmlns:mc="http://schemas.openxmlformats.org/markup-compatibility/2006" xmlns:a14="http://schemas.microsoft.com/office/drawing/2010/main" val="CC3300" mc:Ignorable=""/>
        </a:hlink>
        <a:folHlink>
          <a:srgbClr xmlns:mc="http://schemas.openxmlformats.org/markup-compatibility/2006" xmlns:a14="http://schemas.microsoft.com/office/drawing/2010/main" val="9966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99C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E2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FFFFFF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F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FFFFF7" mc:Ignorable=""/>
        </a:accent1>
        <a:accent2>
          <a:srgbClr xmlns:mc="http://schemas.openxmlformats.org/markup-compatibility/2006" xmlns:a14="http://schemas.microsoft.com/office/drawing/2010/main" val="33CCCC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FFFA" mc:Ignorable=""/>
        </a:accent5>
        <a:accent6>
          <a:srgbClr xmlns:mc="http://schemas.openxmlformats.org/markup-compatibility/2006" xmlns:a14="http://schemas.microsoft.com/office/drawing/2010/main" val="2DB9B9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xmlns:mc="http://schemas.openxmlformats.org/markup-compatibility/2006" xmlns:a14="http://schemas.microsoft.com/office/drawing/2010/main" val="005A58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FFFF99" mc:Ignorable=""/>
        </a:lt2>
        <a:accent1>
          <a:srgbClr xmlns:mc="http://schemas.openxmlformats.org/markup-compatibility/2006" xmlns:a14="http://schemas.microsoft.com/office/drawing/2010/main" val="006462" mc:Ignorable=""/>
        </a:accent1>
        <a:accent2>
          <a:srgbClr xmlns:mc="http://schemas.openxmlformats.org/markup-compatibility/2006" xmlns:a14="http://schemas.microsoft.com/office/drawing/2010/main" val="6D6FC7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B7" mc:Ignorable=""/>
        </a:accent5>
        <a:accent6>
          <a:srgbClr xmlns:mc="http://schemas.openxmlformats.org/markup-compatibility/2006" xmlns:a14="http://schemas.microsoft.com/office/drawing/2010/main" val="6264B4" mc:Ignorable=""/>
        </a:accent6>
        <a:hlink>
          <a:srgbClr xmlns:mc="http://schemas.openxmlformats.org/markup-compatibility/2006" xmlns:a14="http://schemas.microsoft.com/office/drawing/2010/main" val="00FFFF" mc:Ignorable=""/>
        </a:hlink>
        <a:folHlink>
          <a:srgbClr xmlns:mc="http://schemas.openxmlformats.org/markup-compatibility/2006" xmlns:a14="http://schemas.microsoft.com/office/drawing/2010/main" val="00FF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xmlns:mc="http://schemas.openxmlformats.org/markup-compatibility/2006" xmlns:a14="http://schemas.microsoft.com/office/drawing/2010/main" val="5C1F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DFD293" mc:Ignorable=""/>
        </a:lt2>
        <a:accent1>
          <a:srgbClr xmlns:mc="http://schemas.openxmlformats.org/markup-compatibility/2006" xmlns:a14="http://schemas.microsoft.com/office/drawing/2010/main" val="CC3300" mc:Ignorable=""/>
        </a:accent1>
        <a:accent2>
          <a:srgbClr xmlns:mc="http://schemas.openxmlformats.org/markup-compatibility/2006" xmlns:a14="http://schemas.microsoft.com/office/drawing/2010/main" val="BE796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2ADAA" mc:Ignorable=""/>
        </a:accent5>
        <a:accent6>
          <a:srgbClr xmlns:mc="http://schemas.openxmlformats.org/markup-compatibility/2006" xmlns:a14="http://schemas.microsoft.com/office/drawing/2010/main" val="AC6D56" mc:Ignorable=""/>
        </a:accent6>
        <a:hlink>
          <a:srgbClr xmlns:mc="http://schemas.openxmlformats.org/markup-compatibility/2006" xmlns:a14="http://schemas.microsoft.com/office/drawing/2010/main" val="FFFF99" mc:Ignorable=""/>
        </a:hlink>
        <a:folHlink>
          <a:srgbClr xmlns:mc="http://schemas.openxmlformats.org/markup-compatibility/2006" xmlns:a14="http://schemas.microsoft.com/office/drawing/2010/main" val="D3A21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xmlns:mc="http://schemas.openxmlformats.org/markup-compatibility/2006" xmlns:a14="http://schemas.microsoft.com/office/drawing/2010/main" val="003366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FFFF" mc:Ignorable=""/>
        </a:lt2>
        <a:accent1>
          <a:srgbClr xmlns:mc="http://schemas.openxmlformats.org/markup-compatibility/2006" xmlns:a14="http://schemas.microsoft.com/office/drawing/2010/main" val="3366CC" mc:Ignorable=""/>
        </a:accent1>
        <a:accent2>
          <a:srgbClr xmlns:mc="http://schemas.openxmlformats.org/markup-compatibility/2006" xmlns:a14="http://schemas.microsoft.com/office/drawing/2010/main" val="00B000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DB8E2" mc:Ignorable=""/>
        </a:accent5>
        <a:accent6>
          <a:srgbClr xmlns:mc="http://schemas.openxmlformats.org/markup-compatibility/2006" xmlns:a14="http://schemas.microsoft.com/office/drawing/2010/main" val="009F00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FE701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xmlns:mc="http://schemas.openxmlformats.org/markup-compatibility/2006" xmlns:a14="http://schemas.microsoft.com/office/drawing/2010/main" val="336699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E3EBF1" mc:Ignorable=""/>
        </a:lt2>
        <a:accent1>
          <a:srgbClr xmlns:mc="http://schemas.openxmlformats.org/markup-compatibility/2006" xmlns:a14="http://schemas.microsoft.com/office/drawing/2010/main" val="003399" mc:Ignorable=""/>
        </a:accent1>
        <a:accent2>
          <a:srgbClr xmlns:mc="http://schemas.openxmlformats.org/markup-compatibility/2006" xmlns:a14="http://schemas.microsoft.com/office/drawing/2010/main" val="468A4B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ADCA" mc:Ignorable=""/>
        </a:accent5>
        <a:accent6>
          <a:srgbClr xmlns:mc="http://schemas.openxmlformats.org/markup-compatibility/2006" xmlns:a14="http://schemas.microsoft.com/office/drawing/2010/main" val="3F7D43" mc:Ignorable=""/>
        </a:accent6>
        <a:hlink>
          <a:srgbClr xmlns:mc="http://schemas.openxmlformats.org/markup-compatibility/2006" xmlns:a14="http://schemas.microsoft.com/office/drawing/2010/main" val="66CCFF" mc:Ignorable=""/>
        </a:hlink>
        <a:folHlink>
          <a:srgbClr xmlns:mc="http://schemas.openxmlformats.org/markup-compatibility/2006" xmlns:a14="http://schemas.microsoft.com/office/drawing/2010/main" val="F0E5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xmlns:mc="http://schemas.openxmlformats.org/markup-compatibility/2006" xmlns:a14="http://schemas.microsoft.com/office/drawing/2010/main" val="777777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86B5D" mc:Ignorable=""/>
        </a:dk2>
        <a:lt2>
          <a:srgbClr xmlns:mc="http://schemas.openxmlformats.org/markup-compatibility/2006" xmlns:a14="http://schemas.microsoft.com/office/drawing/2010/main" val="D1D1CB" mc:Ignorable=""/>
        </a:lt2>
        <a:accent1>
          <a:srgbClr xmlns:mc="http://schemas.openxmlformats.org/markup-compatibility/2006" xmlns:a14="http://schemas.microsoft.com/office/drawing/2010/main" val="909082" mc:Ignorable=""/>
        </a:accent1>
        <a:accent2>
          <a:srgbClr xmlns:mc="http://schemas.openxmlformats.org/markup-compatibility/2006" xmlns:a14="http://schemas.microsoft.com/office/drawing/2010/main" val="809EA8" mc:Ignorable=""/>
        </a:accent2>
        <a:accent3>
          <a:srgbClr xmlns:mc="http://schemas.openxmlformats.org/markup-compatibility/2006" xmlns:a14="http://schemas.microsoft.com/office/drawing/2010/main" val="B9BAB6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6C6C1" mc:Ignorable=""/>
        </a:accent5>
        <a:accent6>
          <a:srgbClr xmlns:mc="http://schemas.openxmlformats.org/markup-compatibility/2006" xmlns:a14="http://schemas.microsoft.com/office/drawing/2010/main" val="738F98" mc:Ignorable=""/>
        </a:accent6>
        <a:hlink>
          <a:srgbClr xmlns:mc="http://schemas.openxmlformats.org/markup-compatibility/2006" xmlns:a14="http://schemas.microsoft.com/office/drawing/2010/main" val="FFCC66" mc:Ignorable=""/>
        </a:hlink>
        <a:folHlink>
          <a:srgbClr xmlns:mc="http://schemas.openxmlformats.org/markup-compatibility/2006" xmlns:a14="http://schemas.microsoft.com/office/drawing/2010/main" val="E9DCB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xmlns:mc="http://schemas.openxmlformats.org/markup-compatibility/2006" xmlns:a14="http://schemas.microsoft.com/office/drawing/2010/main" val="3E3E5C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6699" mc:Ignorable=""/>
        </a:dk2>
        <a:lt2>
          <a:srgbClr xmlns:mc="http://schemas.openxmlformats.org/markup-compatibility/2006" xmlns:a14="http://schemas.microsoft.com/office/drawing/2010/main" val="FFFFFF" mc:Ignorable=""/>
        </a:lt2>
        <a:accent1>
          <a:srgbClr xmlns:mc="http://schemas.openxmlformats.org/markup-compatibility/2006" xmlns:a14="http://schemas.microsoft.com/office/drawing/2010/main" val="60597B" mc:Ignorable=""/>
        </a:accent1>
        <a:accent2>
          <a:srgbClr xmlns:mc="http://schemas.openxmlformats.org/markup-compatibility/2006" xmlns:a14="http://schemas.microsoft.com/office/drawing/2010/main" val="6666FF" mc:Ignorable=""/>
        </a:accent2>
        <a:accent3>
          <a:srgbClr xmlns:mc="http://schemas.openxmlformats.org/markup-compatibility/2006" xmlns:a14="http://schemas.microsoft.com/office/drawing/2010/main" val="B8B8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6B5BF" mc:Ignorable=""/>
        </a:accent5>
        <a:accent6>
          <a:srgbClr xmlns:mc="http://schemas.openxmlformats.org/markup-compatibility/2006" xmlns:a14="http://schemas.microsoft.com/office/drawing/2010/main" val="5C5CE7" mc:Ignorable=""/>
        </a:accent6>
        <a:hlink>
          <a:srgbClr xmlns:mc="http://schemas.openxmlformats.org/markup-compatibility/2006" xmlns:a14="http://schemas.microsoft.com/office/drawing/2010/main" val="99CCFF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xmlns:mc="http://schemas.openxmlformats.org/markup-compatibility/2006" xmlns:a14="http://schemas.microsoft.com/office/drawing/2010/main" val="2D2015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523E26" mc:Ignorable=""/>
        </a:dk2>
        <a:lt2>
          <a:srgbClr xmlns:mc="http://schemas.openxmlformats.org/markup-compatibility/2006" xmlns:a14="http://schemas.microsoft.com/office/drawing/2010/main" val="DFC08D" mc:Ignorable=""/>
        </a:lt2>
        <a:accent1>
          <a:srgbClr xmlns:mc="http://schemas.openxmlformats.org/markup-compatibility/2006" xmlns:a14="http://schemas.microsoft.com/office/drawing/2010/main" val="8C7B70" mc:Ignorable=""/>
        </a:accent1>
        <a:accent2>
          <a:srgbClr xmlns:mc="http://schemas.openxmlformats.org/markup-compatibility/2006" xmlns:a14="http://schemas.microsoft.com/office/drawing/2010/main" val="8F5F2F" mc:Ignorable=""/>
        </a:accent2>
        <a:accent3>
          <a:srgbClr xmlns:mc="http://schemas.openxmlformats.org/markup-compatibility/2006" xmlns:a14="http://schemas.microsoft.com/office/drawing/2010/main" val="B3AFAC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5BFBB" mc:Ignorable=""/>
        </a:accent5>
        <a:accent6>
          <a:srgbClr xmlns:mc="http://schemas.openxmlformats.org/markup-compatibility/2006" xmlns:a14="http://schemas.microsoft.com/office/drawing/2010/main" val="81552A" mc:Ignorable=""/>
        </a:accent6>
        <a:hlink>
          <a:srgbClr xmlns:mc="http://schemas.openxmlformats.org/markup-compatibility/2006" xmlns:a14="http://schemas.microsoft.com/office/drawing/2010/main" val="CCB400" mc:Ignorable=""/>
        </a:hlink>
        <a:folHlink>
          <a:srgbClr xmlns:mc="http://schemas.openxmlformats.org/markup-compatibility/2006" xmlns:a14="http://schemas.microsoft.com/office/drawing/2010/main" val="8C9EA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DEF6F1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969696" mc:Ignorable=""/>
        </a:lt2>
        <a:accent1>
          <a:srgbClr xmlns:mc="http://schemas.openxmlformats.org/markup-compatibility/2006" xmlns:a14="http://schemas.microsoft.com/office/drawing/2010/main" val="E6E6E6" mc:Ignorable=""/>
        </a:accent1>
        <a:accent2>
          <a:srgbClr xmlns:mc="http://schemas.openxmlformats.org/markup-compatibility/2006" xmlns:a14="http://schemas.microsoft.com/office/drawing/2010/main" val="8DC6FF" mc:Ignorable=""/>
        </a:accent2>
        <a:accent3>
          <a:srgbClr xmlns:mc="http://schemas.openxmlformats.org/markup-compatibility/2006" xmlns:a14="http://schemas.microsoft.com/office/drawing/2010/main" val="ECFAF7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0F0F0" mc:Ignorable=""/>
        </a:accent5>
        <a:accent6>
          <a:srgbClr xmlns:mc="http://schemas.openxmlformats.org/markup-compatibility/2006" xmlns:a14="http://schemas.microsoft.com/office/drawing/2010/main" val="7FB3E7" mc:Ignorable=""/>
        </a:accent6>
        <a:hlink>
          <a:srgbClr xmlns:mc="http://schemas.openxmlformats.org/markup-compatibility/2006" xmlns:a14="http://schemas.microsoft.com/office/drawing/2010/main" val="0066CC" mc:Ignorable=""/>
        </a:hlink>
        <a:folHlink>
          <a:srgbClr xmlns:mc="http://schemas.openxmlformats.org/markup-compatibility/2006" xmlns:a14="http://schemas.microsoft.com/office/drawing/2010/main" val="00A8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808080" mc:Ignorable=""/>
        </a:lt2>
        <a:accent1>
          <a:srgbClr xmlns:mc="http://schemas.openxmlformats.org/markup-compatibility/2006" xmlns:a14="http://schemas.microsoft.com/office/drawing/2010/main" val="B4DC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D6EB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3333CC" mc:Ignorable=""/>
        </a:hlink>
        <a:folHlink>
          <a:srgbClr xmlns:mc="http://schemas.openxmlformats.org/markup-compatibility/2006" xmlns:a14="http://schemas.microsoft.com/office/drawing/2010/main" val="AF67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D9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777777" mc:Ignorable=""/>
        </a:lt2>
        <a:accent1>
          <a:srgbClr xmlns:mc="http://schemas.openxmlformats.org/markup-compatibility/2006" xmlns:a14="http://schemas.microsoft.com/office/drawing/2010/main" val="EBEECA" mc:Ignorable=""/>
        </a:accent1>
        <a:accent2>
          <a:srgbClr xmlns:mc="http://schemas.openxmlformats.org/markup-compatibility/2006" xmlns:a14="http://schemas.microsoft.com/office/drawing/2010/main" val="DBFF75" mc:Ignorable=""/>
        </a:accent2>
        <a:accent3>
          <a:srgbClr xmlns:mc="http://schemas.openxmlformats.org/markup-compatibility/2006" xmlns:a14="http://schemas.microsoft.com/office/drawing/2010/main" val="FFFFE9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3F5E1" mc:Ignorable=""/>
        </a:accent5>
        <a:accent6>
          <a:srgbClr xmlns:mc="http://schemas.openxmlformats.org/markup-compatibility/2006" xmlns:a14="http://schemas.microsoft.com/office/drawing/2010/main" val="C6E769" mc:Ignorable=""/>
        </a:accent6>
        <a:hlink>
          <a:srgbClr xmlns:mc="http://schemas.openxmlformats.org/markup-compatibility/2006" xmlns:a14="http://schemas.microsoft.com/office/drawing/2010/main" val="8FA418" mc:Ignorable=""/>
        </a:hlink>
        <a:folHlink>
          <a:srgbClr xmlns:mc="http://schemas.openxmlformats.org/markup-compatibility/2006" xmlns:a14="http://schemas.microsoft.com/office/drawing/2010/main" val="FF75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6">
        <a:dk1>
          <a:srgbClr xmlns:mc="http://schemas.openxmlformats.org/markup-compatibility/2006" xmlns:a14="http://schemas.microsoft.com/office/drawing/2010/main" val="58572B" mc:Ignorable=""/>
        </a:dk1>
        <a:lt1>
          <a:srgbClr xmlns:mc="http://schemas.openxmlformats.org/markup-compatibility/2006" xmlns:a14="http://schemas.microsoft.com/office/drawing/2010/main" val="008080" mc:Ignorable=""/>
        </a:lt1>
        <a:dk2>
          <a:srgbClr xmlns:mc="http://schemas.openxmlformats.org/markup-compatibility/2006" xmlns:a14="http://schemas.microsoft.com/office/drawing/2010/main" val="FFFF99" mc:Ignorable=""/>
        </a:dk2>
        <a:lt2>
          <a:srgbClr xmlns:mc="http://schemas.openxmlformats.org/markup-compatibility/2006" xmlns:a14="http://schemas.microsoft.com/office/drawing/2010/main" val="005A58" mc:Ignorable=""/>
        </a:lt2>
        <a:accent1>
          <a:srgbClr xmlns:mc="http://schemas.openxmlformats.org/markup-compatibility/2006" xmlns:a14="http://schemas.microsoft.com/office/drawing/2010/main" val="CCCC99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4A4923" mc:Ignorable=""/>
        </a:accent4>
        <a:accent5>
          <a:srgbClr xmlns:mc="http://schemas.openxmlformats.org/markup-compatibility/2006" xmlns:a14="http://schemas.microsoft.com/office/drawing/2010/main" val="E2E2CA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990000" mc:Ignorable=""/>
        </a:hlink>
        <a:folHlink>
          <a:srgbClr xmlns:mc="http://schemas.openxmlformats.org/markup-compatibility/2006" xmlns:a14="http://schemas.microsoft.com/office/drawing/2010/main" val="6633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djacency">
  <a:themeElements>
    <a:clrScheme name="Adjacency">
      <a:dk1>
        <a:srgbClr xmlns:mc="http://schemas.openxmlformats.org/markup-compatibility/2006" xmlns:a14="http://schemas.microsoft.com/office/drawing/2010/main" val="2F2B2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675E47" mc:Ignorable=""/>
      </a:dk2>
      <a:lt2>
        <a:srgbClr xmlns:mc="http://schemas.openxmlformats.org/markup-compatibility/2006" xmlns:a14="http://schemas.microsoft.com/office/drawing/2010/main" val="DFDCB7" mc:Ignorable=""/>
      </a:lt2>
      <a:accent1>
        <a:srgbClr xmlns:mc="http://schemas.openxmlformats.org/markup-compatibility/2006" xmlns:a14="http://schemas.microsoft.com/office/drawing/2010/main" val="A9A57C" mc:Ignorable=""/>
      </a:accent1>
      <a:accent2>
        <a:srgbClr xmlns:mc="http://schemas.openxmlformats.org/markup-compatibility/2006" xmlns:a14="http://schemas.microsoft.com/office/drawing/2010/main" val="9CBEBD" mc:Ignorable=""/>
      </a:accent2>
      <a:accent3>
        <a:srgbClr xmlns:mc="http://schemas.openxmlformats.org/markup-compatibility/2006" xmlns:a14="http://schemas.microsoft.com/office/drawing/2010/main" val="D2CB6C" mc:Ignorable=""/>
      </a:accent3>
      <a:accent4>
        <a:srgbClr xmlns:mc="http://schemas.openxmlformats.org/markup-compatibility/2006" xmlns:a14="http://schemas.microsoft.com/office/drawing/2010/main" val="95A39D" mc:Ignorable=""/>
      </a:accent4>
      <a:accent5>
        <a:srgbClr xmlns:mc="http://schemas.openxmlformats.org/markup-compatibility/2006" xmlns:a14="http://schemas.microsoft.com/office/drawing/2010/main" val="C89F5D" mc:Ignorable=""/>
      </a:accent5>
      <a:accent6>
        <a:srgbClr xmlns:mc="http://schemas.openxmlformats.org/markup-compatibility/2006" xmlns:a14="http://schemas.microsoft.com/office/drawing/2010/main" val="B1A089" mc:Ignorable=""/>
      </a:accent6>
      <a:hlink>
        <a:srgbClr xmlns:mc="http://schemas.openxmlformats.org/markup-compatibility/2006" xmlns:a14="http://schemas.microsoft.com/office/drawing/2010/main" val="D25814" mc:Ignorable=""/>
      </a:hlink>
      <a:folHlink>
        <a:srgbClr xmlns:mc="http://schemas.openxmlformats.org/markup-compatibility/2006" xmlns:a14="http://schemas.microsoft.com/office/drawing/2010/main" val="849A0A" mc:Ignorable="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FINANCIAL PERFORMANCE</Template>
  <TotalTime>123</TotalTime>
  <Words>123</Words>
  <Application>Microsoft Office PowerPoint</Application>
  <PresentationFormat>On-screen Show (16:10)</PresentationFormat>
  <Paragraphs>40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Financial performance presentation</vt:lpstr>
      <vt:lpstr>1_Custom Design</vt:lpstr>
      <vt:lpstr>Adjacency</vt:lpstr>
      <vt:lpstr>Multiplying with exponents</vt:lpstr>
      <vt:lpstr>Objectives</vt:lpstr>
      <vt:lpstr>What is an exponent?</vt:lpstr>
      <vt:lpstr>Using exponent notation</vt:lpstr>
      <vt:lpstr>The product rule</vt:lpstr>
      <vt:lpstr>Zero exponent</vt:lpstr>
      <vt:lpstr>Multiplying multiple numbers and variables</vt:lpstr>
      <vt:lpstr>Multiplying multiple numbers and variables</vt:lpstr>
      <vt:lpstr>Another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4.2: Zero and Negative Exponents and Scientific Notation</dc:title>
  <dc:creator>Ameena</dc:creator>
  <cp:lastModifiedBy>Ameena</cp:lastModifiedBy>
  <cp:revision>9</cp:revision>
  <dcterms:created xsi:type="dcterms:W3CDTF">2009-01-22T20:47:22Z</dcterms:created>
  <dcterms:modified xsi:type="dcterms:W3CDTF">2010-02-22T18:33:15Z</dcterms:modified>
</cp:coreProperties>
</file>